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0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71.xml" ContentType="application/vnd.openxmlformats-officedocument.presentationml.slideLayout+xml"/>
  <Override PartName="/ppt/theme/theme1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727" r:id="rId4"/>
    <p:sldMasterId id="2147483718" r:id="rId5"/>
    <p:sldMasterId id="2147483760" r:id="rId6"/>
    <p:sldMasterId id="2147483734" r:id="rId7"/>
    <p:sldMasterId id="2147483741" r:id="rId8"/>
    <p:sldMasterId id="2147483743" r:id="rId9"/>
    <p:sldMasterId id="2147483747" r:id="rId10"/>
    <p:sldMasterId id="2147483752" r:id="rId11"/>
    <p:sldMasterId id="2147483750" r:id="rId12"/>
    <p:sldMasterId id="2147483756" r:id="rId13"/>
    <p:sldMasterId id="2147483765" r:id="rId14"/>
    <p:sldMasterId id="2147483774" r:id="rId15"/>
    <p:sldMasterId id="2147483783" r:id="rId16"/>
    <p:sldMasterId id="2147483791" r:id="rId17"/>
    <p:sldMasterId id="2147483808" r:id="rId18"/>
    <p:sldMasterId id="2147483819" r:id="rId19"/>
    <p:sldMasterId id="2147483827" r:id="rId20"/>
    <p:sldMasterId id="2147483836" r:id="rId21"/>
    <p:sldMasterId id="2147483838" r:id="rId22"/>
    <p:sldMasterId id="2147483844" r:id="rId23"/>
  </p:sldMasterIdLst>
  <p:notesMasterIdLst>
    <p:notesMasterId r:id="rId37"/>
  </p:notesMasterIdLst>
  <p:handoutMasterIdLst>
    <p:handoutMasterId r:id="rId38"/>
  </p:handoutMasterIdLst>
  <p:sldIdLst>
    <p:sldId id="256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80" r:id="rId36"/>
  </p:sldIdLst>
  <p:sldSz cx="9144000" cy="5143500" type="screen16x9"/>
  <p:notesSz cx="6858000" cy="10059988"/>
  <p:defaultTextStyle>
    <a:defPPr>
      <a:defRPr lang="ja-JP"/>
    </a:defPPr>
    <a:lvl1pPr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B3F48882-A1CF-4BF1-BDC6-1332BD83182D}">
          <p14:sldIdLst>
            <p14:sldId id="256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78D19"/>
    <a:srgbClr val="C00613"/>
    <a:srgbClr val="D07D80"/>
    <a:srgbClr val="DAD9D6"/>
    <a:srgbClr val="D9D9D9"/>
    <a:srgbClr val="E7E7E7"/>
    <a:srgbClr val="F2F2F2"/>
    <a:srgbClr val="AA93FF"/>
    <a:srgbClr val="4B4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5" autoAdjust="0"/>
  </p:normalViewPr>
  <p:slideViewPr>
    <p:cSldViewPr>
      <p:cViewPr varScale="1">
        <p:scale>
          <a:sx n="72" d="100"/>
          <a:sy n="72" d="100"/>
        </p:scale>
        <p:origin x="72" y="58"/>
      </p:cViewPr>
      <p:guideLst>
        <p:guide orient="horz" pos="311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222" y="96"/>
      </p:cViewPr>
      <p:guideLst>
        <p:guide orient="horz" pos="316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3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1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F5F81-7F51-4E9C-A3D4-AEEAEE97BBAF}" type="slidenum">
              <a:rPr lang="en-US" sz="1000" smtClean="0"/>
              <a:pPr/>
              <a:t>‹#›</a:t>
            </a:fld>
            <a:endParaRPr lang="en-US" sz="1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"/>
          </p:nvPr>
        </p:nvSpPr>
        <p:spPr>
          <a:xfrm>
            <a:off x="3884613" y="875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5FD09-3BBD-42C6-93BA-BB666F34C02D}" type="datetime3">
              <a:rPr lang="en-US" sz="1000" smtClean="0"/>
              <a:t>20 September 2017</a:t>
            </a:fld>
            <a:endParaRPr lang="en-US" sz="1000" dirty="0"/>
          </a:p>
        </p:txBody>
      </p:sp>
      <p:sp>
        <p:nvSpPr>
          <p:cNvPr id="14" name="Header Placeholder 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7665025"/>
      </p:ext>
    </p:extLst>
  </p:cSld>
  <p:clrMap bg1="lt1" tx1="dk1" bg2="lt2" tx2="dk2" accent1="accent1" accent2="accent2" accent3="accent3" accent4="accent4" accent5="accent5" accent6="accent6" hlink="hlink" folHlink="folHlink"/>
  <p:hf ftr="0"/>
  <p:extLst mod="1">
    <p:ext uri="{56416CCD-93CA-4268-BC5B-53C4BB910035}">
      <p15:sldGuideLst xmlns:p15="http://schemas.microsoft.com/office/powerpoint/2012/main">
        <p15:guide id="1" orient="horz" pos="3168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" y="752475"/>
            <a:ext cx="6713538" cy="3776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681" y="4738366"/>
            <a:ext cx="548864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noProof="0" smtClean="0"/>
              <a:t>Click to add notes…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4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5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FBEEBCCA-9835-4EC8-9811-F5DE4DE438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Header Placeholder 1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C209834-8D47-4B4F-AA17-FE25BC30AA8C}" type="datetime3">
              <a:rPr lang="en-US" smtClean="0"/>
              <a:t>20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97511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ts val="0"/>
      </a:spcBef>
      <a:spcAft>
        <a:spcPts val="60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EBCCA-9835-4EC8-9811-F5DE4DE4384F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C209834-8D47-4B4F-AA17-FE25BC30AA8C}" type="datetime3">
              <a:rPr lang="en-US" smtClean="0"/>
              <a:t>20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1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99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4177155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427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0824" y="987424"/>
            <a:ext cx="4177159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644009" y="987425"/>
            <a:ext cx="4249166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885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172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698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579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122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195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62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22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999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4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477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271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627535"/>
            <a:ext cx="8760593" cy="4158461"/>
          </a:xfrm>
          <a:prstGeom prst="rect">
            <a:avLst/>
          </a:prstGeom>
        </p:spPr>
        <p:txBody>
          <a:bodyPr lIns="0" tIns="0" rIns="0" bIns="0"/>
          <a:lstStyle>
            <a:lvl1pPr marL="221456" marR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 sz="1800">
                <a:latin typeface="Fujitsu Sans" panose="020B0404060202020204" pitchFamily="34" charset="0"/>
              </a:defRPr>
            </a:lvl1pPr>
            <a:lvl2pPr marL="535781" indent="-192881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1500">
                <a:latin typeface="Fujitsu Sans" panose="020B0404060202020204" pitchFamily="34" charset="0"/>
              </a:defRPr>
            </a:lvl2pPr>
            <a:lvl3pPr marL="764381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3pPr>
            <a:lvl4pPr marL="1064419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4pPr>
          </a:lstStyle>
          <a:p>
            <a:pPr marL="221456" marR="0" lvl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535781" lvl="1" indent="-192881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15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subhead</a:t>
            </a:r>
          </a:p>
          <a:p>
            <a:pPr marL="764381" lvl="2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42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subhead</a:t>
            </a:r>
          </a:p>
          <a:p>
            <a:pPr marL="1064419" lvl="3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2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</a:t>
            </a:r>
            <a:endParaRPr kumimoji="0" lang="en-GB" sz="1275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485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27460"/>
            <a:ext cx="8713787" cy="4212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4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90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32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130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244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ujitsu - shaping tomorrow with yo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4094" y="1633538"/>
            <a:ext cx="4595812" cy="1876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9768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1700" y="789552"/>
            <a:ext cx="8369375" cy="232512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44pt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34102" y="3407650"/>
            <a:ext cx="8370346" cy="1378346"/>
          </a:xfrm>
          <a:prstGeom prst="rect">
            <a:avLst/>
          </a:prstGeom>
        </p:spPr>
        <p:txBody>
          <a:bodyPr lIns="0" tIns="0" rIns="0" bIns="0"/>
          <a:lstStyle>
            <a:lvl1pPr marL="1191" indent="-1191" algn="l">
              <a:spcBef>
                <a:spcPts val="0"/>
              </a:spcBef>
              <a:spcAft>
                <a:spcPts val="450"/>
              </a:spcAft>
              <a:buNone/>
              <a:defRPr sz="1800" baseline="0"/>
            </a:lvl1pPr>
            <a:lvl5pPr marL="1191" indent="-1191" algn="l">
              <a:spcBef>
                <a:spcPts val="0"/>
              </a:spcBef>
              <a:spcAft>
                <a:spcPts val="450"/>
              </a:spcAft>
              <a:buNone/>
              <a:defRPr sz="135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247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4" y="4762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76" y="652463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79388" y="4992291"/>
            <a:ext cx="539750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CC868394-0C17-42BC-B7BC-630AA278D7D9}" type="slidenum">
              <a:rPr kumimoji="0" lang="de-DE" altLang="ja-JP" sz="1800">
                <a:latin typeface="Arial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de-DE" altLang="ja-JP" sz="180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9592" y="4981482"/>
            <a:ext cx="7776864" cy="162018"/>
          </a:xfrm>
          <a:prstGeom prst="rect">
            <a:avLst/>
          </a:prstGeom>
        </p:spPr>
        <p:txBody>
          <a:bodyPr anchor="ctr"/>
          <a:lstStyle>
            <a:lvl1pPr algn="r"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altLang="ja-JP" sz="18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001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53534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45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106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43736808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382147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76439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40506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31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05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232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752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94577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093770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0012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9457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5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13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080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05197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1328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254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2236010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406882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7809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47191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4957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73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62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522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745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66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20/09/2017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0" y="0"/>
            <a:ext cx="9144000" cy="3730625"/>
          </a:xfrm>
          <a:prstGeom prst="rect">
            <a:avLst/>
          </a:prstGeom>
          <a:noFill/>
        </p:spPr>
      </p:pic>
      <p:grpSp>
        <p:nvGrpSpPr>
          <p:cNvPr id="50" name="Group 49"/>
          <p:cNvGrpSpPr>
            <a:grpSpLocks noChangeAspect="1"/>
          </p:cNvGrpSpPr>
          <p:nvPr userDrawn="1"/>
        </p:nvGrpSpPr>
        <p:grpSpPr bwMode="gray">
          <a:xfrm>
            <a:off x="7606538" y="114300"/>
            <a:ext cx="1418400" cy="792555"/>
            <a:chOff x="7324408" y="0"/>
            <a:chExt cx="1647825" cy="920750"/>
          </a:xfrm>
        </p:grpSpPr>
        <p:sp>
          <p:nvSpPr>
            <p:cNvPr id="51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7324408" y="0"/>
              <a:ext cx="1647825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gray">
            <a:xfrm>
              <a:off x="7405371" y="773113"/>
              <a:ext cx="41275" cy="6826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gray">
            <a:xfrm>
              <a:off x="7462521" y="742950"/>
              <a:ext cx="47625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gray">
            <a:xfrm>
              <a:off x="7524433" y="773113"/>
              <a:ext cx="50800" cy="6826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gray">
            <a:xfrm>
              <a:off x="7594283" y="773113"/>
              <a:ext cx="50800" cy="96838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53"/>
            <p:cNvSpPr>
              <a:spLocks noEditPoints="1"/>
            </p:cNvSpPr>
            <p:nvPr userDrawn="1"/>
          </p:nvSpPr>
          <p:spPr bwMode="gray">
            <a:xfrm>
              <a:off x="7659371" y="752475"/>
              <a:ext cx="14288" cy="87313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gray">
            <a:xfrm>
              <a:off x="7692708" y="773113"/>
              <a:ext cx="49213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55"/>
            <p:cNvSpPr>
              <a:spLocks noEditPoints="1"/>
            </p:cNvSpPr>
            <p:nvPr userDrawn="1"/>
          </p:nvSpPr>
          <p:spPr bwMode="gray">
            <a:xfrm>
              <a:off x="7756208" y="773113"/>
              <a:ext cx="50800" cy="98425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gray">
            <a:xfrm>
              <a:off x="7856221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gray">
            <a:xfrm>
              <a:off x="7894321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gray">
            <a:xfrm>
              <a:off x="7964171" y="773113"/>
              <a:ext cx="82550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 userDrawn="1"/>
          </p:nvSpPr>
          <p:spPr bwMode="gray">
            <a:xfrm>
              <a:off x="8062596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8132446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8172133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 noEditPoints="1"/>
            </p:cNvSpPr>
            <p:nvPr userDrawn="1"/>
          </p:nvSpPr>
          <p:spPr bwMode="gray">
            <a:xfrm>
              <a:off x="8207058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82673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83816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8475346" y="752475"/>
              <a:ext cx="14288" cy="8731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8508683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8549958" y="742950"/>
              <a:ext cx="49213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8638858" y="774700"/>
              <a:ext cx="53975" cy="9525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8699183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8769033" y="774700"/>
              <a:ext cx="46038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5" name="Group 129"/>
            <p:cNvGrpSpPr/>
            <p:nvPr userDrawn="1"/>
          </p:nvGrpSpPr>
          <p:grpSpPr bwMode="gray">
            <a:xfrm>
              <a:off x="7792721" y="157163"/>
              <a:ext cx="1038225" cy="504825"/>
              <a:chOff x="7792721" y="157163"/>
              <a:chExt cx="1038225" cy="504825"/>
            </a:xfrm>
          </p:grpSpPr>
          <p:sp>
            <p:nvSpPr>
              <p:cNvPr id="76" name="Freeform 71"/>
              <p:cNvSpPr>
                <a:spLocks/>
              </p:cNvSpPr>
              <p:nvPr userDrawn="1"/>
            </p:nvSpPr>
            <p:spPr bwMode="gray">
              <a:xfrm>
                <a:off x="8135621" y="157163"/>
                <a:ext cx="209550" cy="161925"/>
              </a:xfrm>
              <a:custGeom>
                <a:avLst/>
                <a:gdLst/>
                <a:ahLst/>
                <a:cxnLst>
                  <a:cxn ang="0">
                    <a:pos x="961" y="764"/>
                  </a:cxn>
                  <a:cxn ang="0">
                    <a:pos x="599" y="642"/>
                  </a:cxn>
                  <a:cxn ang="0">
                    <a:pos x="1" y="1235"/>
                  </a:cxn>
                  <a:cxn ang="0">
                    <a:pos x="599" y="1825"/>
                  </a:cxn>
                  <a:cxn ang="0">
                    <a:pos x="1053" y="1619"/>
                  </a:cxn>
                  <a:cxn ang="0">
                    <a:pos x="1053" y="1293"/>
                  </a:cxn>
                  <a:cxn ang="0">
                    <a:pos x="771" y="1568"/>
                  </a:cxn>
                  <a:cxn ang="0">
                    <a:pos x="599" y="1604"/>
                  </a:cxn>
                  <a:cxn ang="0">
                    <a:pos x="225" y="1235"/>
                  </a:cxn>
                  <a:cxn ang="0">
                    <a:pos x="599" y="863"/>
                  </a:cxn>
                  <a:cxn ang="0">
                    <a:pos x="861" y="972"/>
                  </a:cxn>
                  <a:cxn ang="0">
                    <a:pos x="1093" y="1239"/>
                  </a:cxn>
                  <a:cxn ang="0">
                    <a:pos x="1630" y="1473"/>
                  </a:cxn>
                  <a:cxn ang="0">
                    <a:pos x="2365" y="741"/>
                  </a:cxn>
                  <a:cxn ang="0">
                    <a:pos x="1630" y="0"/>
                  </a:cxn>
                  <a:cxn ang="0">
                    <a:pos x="1053" y="295"/>
                  </a:cxn>
                  <a:cxn ang="0">
                    <a:pos x="1053" y="735"/>
                  </a:cxn>
                  <a:cxn ang="0">
                    <a:pos x="1630" y="232"/>
                  </a:cxn>
                  <a:cxn ang="0">
                    <a:pos x="2134" y="741"/>
                  </a:cxn>
                  <a:cxn ang="0">
                    <a:pos x="1630" y="1245"/>
                  </a:cxn>
                  <a:cxn ang="0">
                    <a:pos x="1303" y="1125"/>
                  </a:cxn>
                  <a:cxn ang="0">
                    <a:pos x="961" y="764"/>
                  </a:cxn>
                </a:cxnLst>
                <a:rect l="0" t="0" r="r" b="b"/>
                <a:pathLst>
                  <a:path w="2365" h="1825">
                    <a:moveTo>
                      <a:pt x="961" y="764"/>
                    </a:moveTo>
                    <a:cubicBezTo>
                      <a:pt x="875" y="688"/>
                      <a:pt x="736" y="643"/>
                      <a:pt x="599" y="642"/>
                    </a:cubicBezTo>
                    <a:cubicBezTo>
                      <a:pt x="270" y="641"/>
                      <a:pt x="2" y="900"/>
                      <a:pt x="1" y="1235"/>
                    </a:cubicBezTo>
                    <a:cubicBezTo>
                      <a:pt x="0" y="1563"/>
                      <a:pt x="270" y="1824"/>
                      <a:pt x="599" y="1825"/>
                    </a:cubicBezTo>
                    <a:cubicBezTo>
                      <a:pt x="783" y="1825"/>
                      <a:pt x="943" y="1751"/>
                      <a:pt x="1053" y="1619"/>
                    </a:cubicBezTo>
                    <a:cubicBezTo>
                      <a:pt x="1053" y="1293"/>
                      <a:pt x="1053" y="1293"/>
                      <a:pt x="1053" y="1293"/>
                    </a:cubicBezTo>
                    <a:cubicBezTo>
                      <a:pt x="994" y="1394"/>
                      <a:pt x="877" y="1524"/>
                      <a:pt x="771" y="1568"/>
                    </a:cubicBezTo>
                    <a:cubicBezTo>
                      <a:pt x="717" y="1590"/>
                      <a:pt x="662" y="1604"/>
                      <a:pt x="599" y="1604"/>
                    </a:cubicBezTo>
                    <a:cubicBezTo>
                      <a:pt x="394" y="1604"/>
                      <a:pt x="225" y="1445"/>
                      <a:pt x="225" y="1235"/>
                    </a:cubicBezTo>
                    <a:cubicBezTo>
                      <a:pt x="225" y="1041"/>
                      <a:pt x="380" y="862"/>
                      <a:pt x="599" y="863"/>
                    </a:cubicBezTo>
                    <a:cubicBezTo>
                      <a:pt x="701" y="863"/>
                      <a:pt x="793" y="905"/>
                      <a:pt x="861" y="972"/>
                    </a:cubicBezTo>
                    <a:cubicBezTo>
                      <a:pt x="931" y="1040"/>
                      <a:pt x="1041" y="1183"/>
                      <a:pt x="1093" y="1239"/>
                    </a:cubicBezTo>
                    <a:cubicBezTo>
                      <a:pt x="1227" y="1383"/>
                      <a:pt x="1419" y="1473"/>
                      <a:pt x="1630" y="1473"/>
                    </a:cubicBezTo>
                    <a:cubicBezTo>
                      <a:pt x="2036" y="1474"/>
                      <a:pt x="2365" y="1146"/>
                      <a:pt x="2365" y="741"/>
                    </a:cubicBezTo>
                    <a:cubicBezTo>
                      <a:pt x="2365" y="336"/>
                      <a:pt x="2035" y="0"/>
                      <a:pt x="1630" y="0"/>
                    </a:cubicBezTo>
                    <a:cubicBezTo>
                      <a:pt x="1395" y="0"/>
                      <a:pt x="1187" y="122"/>
                      <a:pt x="1053" y="295"/>
                    </a:cubicBezTo>
                    <a:cubicBezTo>
                      <a:pt x="1053" y="735"/>
                      <a:pt x="1053" y="735"/>
                      <a:pt x="1053" y="735"/>
                    </a:cubicBezTo>
                    <a:cubicBezTo>
                      <a:pt x="1155" y="455"/>
                      <a:pt x="1340" y="232"/>
                      <a:pt x="1630" y="232"/>
                    </a:cubicBezTo>
                    <a:cubicBezTo>
                      <a:pt x="1909" y="232"/>
                      <a:pt x="2135" y="463"/>
                      <a:pt x="2134" y="741"/>
                    </a:cubicBezTo>
                    <a:cubicBezTo>
                      <a:pt x="2134" y="1020"/>
                      <a:pt x="1909" y="1246"/>
                      <a:pt x="1630" y="1245"/>
                    </a:cubicBezTo>
                    <a:cubicBezTo>
                      <a:pt x="1506" y="1244"/>
                      <a:pt x="1391" y="1199"/>
                      <a:pt x="1303" y="1125"/>
                    </a:cubicBezTo>
                    <a:cubicBezTo>
                      <a:pt x="1194" y="1040"/>
                      <a:pt x="1074" y="860"/>
                      <a:pt x="961" y="76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72"/>
              <p:cNvSpPr>
                <a:spLocks/>
              </p:cNvSpPr>
              <p:nvPr userDrawn="1"/>
            </p:nvSpPr>
            <p:spPr bwMode="gray">
              <a:xfrm>
                <a:off x="7792721" y="333375"/>
                <a:ext cx="14446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4" y="0"/>
                  </a:cxn>
                  <a:cxn ang="0">
                    <a:pos x="1624" y="452"/>
                  </a:cxn>
                  <a:cxn ang="0">
                    <a:pos x="1365" y="273"/>
                  </a:cxn>
                  <a:cxn ang="0">
                    <a:pos x="613" y="273"/>
                  </a:cxn>
                  <a:cxn ang="0">
                    <a:pos x="613" y="1053"/>
                  </a:cxn>
                  <a:cxn ang="0">
                    <a:pos x="1428" y="1053"/>
                  </a:cxn>
                  <a:cxn ang="0">
                    <a:pos x="1428" y="1467"/>
                  </a:cxn>
                  <a:cxn ang="0">
                    <a:pos x="1205" y="1335"/>
                  </a:cxn>
                  <a:cxn ang="0">
                    <a:pos x="613" y="1335"/>
                  </a:cxn>
                  <a:cxn ang="0">
                    <a:pos x="613" y="2401"/>
                  </a:cxn>
                  <a:cxn ang="0">
                    <a:pos x="784" y="2651"/>
                  </a:cxn>
                  <a:cxn ang="0">
                    <a:pos x="11" y="2651"/>
                  </a:cxn>
                  <a:cxn ang="0">
                    <a:pos x="173" y="2401"/>
                  </a:cxn>
                  <a:cxn ang="0">
                    <a:pos x="173" y="278"/>
                  </a:cxn>
                  <a:cxn ang="0">
                    <a:pos x="0" y="0"/>
                  </a:cxn>
                </a:cxnLst>
                <a:rect l="0" t="0" r="r" b="b"/>
                <a:pathLst>
                  <a:path w="1624" h="2651">
                    <a:moveTo>
                      <a:pt x="0" y="0"/>
                    </a:moveTo>
                    <a:cubicBezTo>
                      <a:pt x="1624" y="0"/>
                      <a:pt x="1624" y="0"/>
                      <a:pt x="1624" y="0"/>
                    </a:cubicBezTo>
                    <a:cubicBezTo>
                      <a:pt x="1624" y="452"/>
                      <a:pt x="1624" y="452"/>
                      <a:pt x="1624" y="452"/>
                    </a:cubicBezTo>
                    <a:cubicBezTo>
                      <a:pt x="1624" y="452"/>
                      <a:pt x="1540" y="274"/>
                      <a:pt x="1365" y="273"/>
                    </a:cubicBezTo>
                    <a:cubicBezTo>
                      <a:pt x="613" y="273"/>
                      <a:pt x="613" y="273"/>
                      <a:pt x="613" y="273"/>
                    </a:cubicBezTo>
                    <a:cubicBezTo>
                      <a:pt x="613" y="1053"/>
                      <a:pt x="613" y="1053"/>
                      <a:pt x="613" y="1053"/>
                    </a:cubicBezTo>
                    <a:cubicBezTo>
                      <a:pt x="1428" y="1053"/>
                      <a:pt x="1428" y="1053"/>
                      <a:pt x="1428" y="1053"/>
                    </a:cubicBezTo>
                    <a:cubicBezTo>
                      <a:pt x="1428" y="1467"/>
                      <a:pt x="1428" y="1467"/>
                      <a:pt x="1428" y="1467"/>
                    </a:cubicBezTo>
                    <a:cubicBezTo>
                      <a:pt x="1428" y="1467"/>
                      <a:pt x="1402" y="1335"/>
                      <a:pt x="1205" y="1335"/>
                    </a:cubicBezTo>
                    <a:cubicBezTo>
                      <a:pt x="613" y="1335"/>
                      <a:pt x="613" y="1335"/>
                      <a:pt x="613" y="1335"/>
                    </a:cubicBezTo>
                    <a:cubicBezTo>
                      <a:pt x="613" y="2401"/>
                      <a:pt x="613" y="2401"/>
                      <a:pt x="613" y="2401"/>
                    </a:cubicBezTo>
                    <a:cubicBezTo>
                      <a:pt x="613" y="2558"/>
                      <a:pt x="784" y="2651"/>
                      <a:pt x="784" y="2651"/>
                    </a:cubicBezTo>
                    <a:cubicBezTo>
                      <a:pt x="11" y="2651"/>
                      <a:pt x="11" y="2651"/>
                      <a:pt x="11" y="2651"/>
                    </a:cubicBezTo>
                    <a:cubicBezTo>
                      <a:pt x="11" y="2651"/>
                      <a:pt x="173" y="2569"/>
                      <a:pt x="173" y="2401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73" y="9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73"/>
              <p:cNvSpPr>
                <a:spLocks/>
              </p:cNvSpPr>
              <p:nvPr userDrawn="1"/>
            </p:nvSpPr>
            <p:spPr bwMode="gray">
              <a:xfrm>
                <a:off x="8134033" y="333375"/>
                <a:ext cx="95250" cy="328613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1072" y="0"/>
                  </a:cxn>
                  <a:cxn ang="0">
                    <a:pos x="887" y="230"/>
                  </a:cxn>
                  <a:cxn ang="0">
                    <a:pos x="887" y="2717"/>
                  </a:cxn>
                  <a:cxn ang="0">
                    <a:pos x="0" y="3693"/>
                  </a:cxn>
                  <a:cxn ang="0">
                    <a:pos x="423" y="2717"/>
                  </a:cxn>
                  <a:cxn ang="0">
                    <a:pos x="423" y="230"/>
                  </a:cxn>
                  <a:cxn ang="0">
                    <a:pos x="246" y="0"/>
                  </a:cxn>
                </a:cxnLst>
                <a:rect l="0" t="0" r="r" b="b"/>
                <a:pathLst>
                  <a:path w="1072" h="3696">
                    <a:moveTo>
                      <a:pt x="246" y="0"/>
                    </a:moveTo>
                    <a:cubicBezTo>
                      <a:pt x="1072" y="0"/>
                      <a:pt x="1072" y="0"/>
                      <a:pt x="1072" y="0"/>
                    </a:cubicBezTo>
                    <a:cubicBezTo>
                      <a:pt x="1072" y="0"/>
                      <a:pt x="887" y="87"/>
                      <a:pt x="887" y="230"/>
                    </a:cubicBezTo>
                    <a:cubicBezTo>
                      <a:pt x="887" y="2717"/>
                      <a:pt x="887" y="2717"/>
                      <a:pt x="887" y="2717"/>
                    </a:cubicBezTo>
                    <a:cubicBezTo>
                      <a:pt x="887" y="3558"/>
                      <a:pt x="44" y="3696"/>
                      <a:pt x="0" y="3693"/>
                    </a:cubicBezTo>
                    <a:cubicBezTo>
                      <a:pt x="72" y="3647"/>
                      <a:pt x="422" y="3349"/>
                      <a:pt x="423" y="2717"/>
                    </a:cubicBezTo>
                    <a:cubicBezTo>
                      <a:pt x="423" y="230"/>
                      <a:pt x="423" y="230"/>
                      <a:pt x="423" y="230"/>
                    </a:cubicBezTo>
                    <a:cubicBezTo>
                      <a:pt x="424" y="96"/>
                      <a:pt x="246" y="0"/>
                      <a:pt x="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74"/>
              <p:cNvSpPr>
                <a:spLocks/>
              </p:cNvSpPr>
              <p:nvPr userDrawn="1"/>
            </p:nvSpPr>
            <p:spPr bwMode="gray">
              <a:xfrm>
                <a:off x="8238808" y="333375"/>
                <a:ext cx="7461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8" y="0"/>
                  </a:cxn>
                  <a:cxn ang="0">
                    <a:pos x="645" y="235"/>
                  </a:cxn>
                  <a:cxn ang="0">
                    <a:pos x="645" y="2401"/>
                  </a:cxn>
                  <a:cxn ang="0">
                    <a:pos x="828" y="2653"/>
                  </a:cxn>
                  <a:cxn ang="0">
                    <a:pos x="0" y="2653"/>
                  </a:cxn>
                  <a:cxn ang="0">
                    <a:pos x="184" y="2401"/>
                  </a:cxn>
                  <a:cxn ang="0">
                    <a:pos x="184" y="235"/>
                  </a:cxn>
                  <a:cxn ang="0">
                    <a:pos x="0" y="0"/>
                  </a:cxn>
                </a:cxnLst>
                <a:rect l="0" t="0" r="r" b="b"/>
                <a:pathLst>
                  <a:path w="828" h="2653">
                    <a:moveTo>
                      <a:pt x="0" y="0"/>
                    </a:moveTo>
                    <a:cubicBezTo>
                      <a:pt x="828" y="0"/>
                      <a:pt x="828" y="0"/>
                      <a:pt x="828" y="0"/>
                    </a:cubicBezTo>
                    <a:cubicBezTo>
                      <a:pt x="828" y="0"/>
                      <a:pt x="645" y="89"/>
                      <a:pt x="645" y="235"/>
                    </a:cubicBezTo>
                    <a:cubicBezTo>
                      <a:pt x="645" y="2401"/>
                      <a:pt x="645" y="2401"/>
                      <a:pt x="645" y="2401"/>
                    </a:cubicBezTo>
                    <a:cubicBezTo>
                      <a:pt x="645" y="2556"/>
                      <a:pt x="828" y="2653"/>
                      <a:pt x="828" y="2653"/>
                    </a:cubicBezTo>
                    <a:cubicBezTo>
                      <a:pt x="0" y="2653"/>
                      <a:pt x="0" y="2653"/>
                      <a:pt x="0" y="2653"/>
                    </a:cubicBezTo>
                    <a:cubicBezTo>
                      <a:pt x="0" y="2653"/>
                      <a:pt x="184" y="2557"/>
                      <a:pt x="184" y="2401"/>
                    </a:cubicBezTo>
                    <a:cubicBezTo>
                      <a:pt x="184" y="235"/>
                      <a:pt x="184" y="235"/>
                      <a:pt x="184" y="235"/>
                    </a:cubicBezTo>
                    <a:cubicBezTo>
                      <a:pt x="184" y="8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75"/>
              <p:cNvSpPr>
                <a:spLocks/>
              </p:cNvSpPr>
              <p:nvPr userDrawn="1"/>
            </p:nvSpPr>
            <p:spPr bwMode="gray">
              <a:xfrm>
                <a:off x="8313421" y="333375"/>
                <a:ext cx="176213" cy="234950"/>
              </a:xfrm>
              <a:custGeom>
                <a:avLst/>
                <a:gdLst/>
                <a:ahLst/>
                <a:cxnLst>
                  <a:cxn ang="0">
                    <a:pos x="161" y="0"/>
                  </a:cxn>
                  <a:cxn ang="0">
                    <a:pos x="1984" y="0"/>
                  </a:cxn>
                  <a:cxn ang="0">
                    <a:pos x="1829" y="482"/>
                  </a:cxn>
                  <a:cxn ang="0">
                    <a:pos x="1607" y="279"/>
                  </a:cxn>
                  <a:cxn ang="0">
                    <a:pos x="1229" y="279"/>
                  </a:cxn>
                  <a:cxn ang="0">
                    <a:pos x="1229" y="2401"/>
                  </a:cxn>
                  <a:cxn ang="0">
                    <a:pos x="1407" y="2651"/>
                  </a:cxn>
                  <a:cxn ang="0">
                    <a:pos x="595" y="2651"/>
                  </a:cxn>
                  <a:cxn ang="0">
                    <a:pos x="771" y="2401"/>
                  </a:cxn>
                  <a:cxn ang="0">
                    <a:pos x="771" y="279"/>
                  </a:cxn>
                  <a:cxn ang="0">
                    <a:pos x="315" y="279"/>
                  </a:cxn>
                  <a:cxn ang="0">
                    <a:pos x="0" y="522"/>
                  </a:cxn>
                  <a:cxn ang="0">
                    <a:pos x="161" y="0"/>
                  </a:cxn>
                </a:cxnLst>
                <a:rect l="0" t="0" r="r" b="b"/>
                <a:pathLst>
                  <a:path w="1984" h="2651">
                    <a:moveTo>
                      <a:pt x="161" y="0"/>
                    </a:moveTo>
                    <a:cubicBezTo>
                      <a:pt x="1984" y="0"/>
                      <a:pt x="1984" y="0"/>
                      <a:pt x="1984" y="0"/>
                    </a:cubicBezTo>
                    <a:cubicBezTo>
                      <a:pt x="1829" y="482"/>
                      <a:pt x="1829" y="482"/>
                      <a:pt x="1829" y="482"/>
                    </a:cubicBezTo>
                    <a:cubicBezTo>
                      <a:pt x="1829" y="482"/>
                      <a:pt x="1783" y="279"/>
                      <a:pt x="1607" y="279"/>
                    </a:cubicBezTo>
                    <a:cubicBezTo>
                      <a:pt x="1229" y="279"/>
                      <a:pt x="1229" y="279"/>
                      <a:pt x="1229" y="279"/>
                    </a:cubicBezTo>
                    <a:cubicBezTo>
                      <a:pt x="1229" y="2401"/>
                      <a:pt x="1229" y="2401"/>
                      <a:pt x="1229" y="2401"/>
                    </a:cubicBezTo>
                    <a:cubicBezTo>
                      <a:pt x="1229" y="2535"/>
                      <a:pt x="1407" y="2651"/>
                      <a:pt x="1407" y="2651"/>
                    </a:cubicBezTo>
                    <a:cubicBezTo>
                      <a:pt x="595" y="2651"/>
                      <a:pt x="595" y="2651"/>
                      <a:pt x="595" y="2651"/>
                    </a:cubicBezTo>
                    <a:cubicBezTo>
                      <a:pt x="595" y="2651"/>
                      <a:pt x="771" y="2547"/>
                      <a:pt x="771" y="2401"/>
                    </a:cubicBezTo>
                    <a:cubicBezTo>
                      <a:pt x="771" y="279"/>
                      <a:pt x="771" y="279"/>
                      <a:pt x="771" y="279"/>
                    </a:cubicBezTo>
                    <a:cubicBezTo>
                      <a:pt x="315" y="279"/>
                      <a:pt x="315" y="279"/>
                      <a:pt x="315" y="279"/>
                    </a:cubicBezTo>
                    <a:cubicBezTo>
                      <a:pt x="185" y="280"/>
                      <a:pt x="0" y="522"/>
                      <a:pt x="0" y="522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76"/>
              <p:cNvSpPr>
                <a:spLocks/>
              </p:cNvSpPr>
              <p:nvPr userDrawn="1"/>
            </p:nvSpPr>
            <p:spPr bwMode="gray">
              <a:xfrm>
                <a:off x="8634096" y="333375"/>
                <a:ext cx="196850" cy="239713"/>
              </a:xfrm>
              <a:custGeom>
                <a:avLst/>
                <a:gdLst/>
                <a:ahLst/>
                <a:cxnLst>
                  <a:cxn ang="0">
                    <a:pos x="1420" y="0"/>
                  </a:cxn>
                  <a:cxn ang="0">
                    <a:pos x="2219" y="0"/>
                  </a:cxn>
                  <a:cxn ang="0">
                    <a:pos x="2048" y="234"/>
                  </a:cxn>
                  <a:cxn ang="0">
                    <a:pos x="2048" y="1840"/>
                  </a:cxn>
                  <a:cxn ang="0">
                    <a:pos x="1131" y="2693"/>
                  </a:cxn>
                  <a:cxn ang="0">
                    <a:pos x="176" y="1840"/>
                  </a:cxn>
                  <a:cxn ang="0">
                    <a:pos x="176" y="234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8" y="234"/>
                  </a:cxn>
                  <a:cxn ang="0">
                    <a:pos x="638" y="1840"/>
                  </a:cxn>
                  <a:cxn ang="0">
                    <a:pos x="1131" y="2406"/>
                  </a:cxn>
                  <a:cxn ang="0">
                    <a:pos x="1601" y="1840"/>
                  </a:cxn>
                  <a:cxn ang="0">
                    <a:pos x="1601" y="234"/>
                  </a:cxn>
                  <a:cxn ang="0">
                    <a:pos x="1420" y="0"/>
                  </a:cxn>
                </a:cxnLst>
                <a:rect l="0" t="0" r="r" b="b"/>
                <a:pathLst>
                  <a:path w="2219" h="2693">
                    <a:moveTo>
                      <a:pt x="1420" y="0"/>
                    </a:moveTo>
                    <a:cubicBezTo>
                      <a:pt x="2219" y="0"/>
                      <a:pt x="2219" y="0"/>
                      <a:pt x="2219" y="0"/>
                    </a:cubicBezTo>
                    <a:cubicBezTo>
                      <a:pt x="2219" y="0"/>
                      <a:pt x="2048" y="91"/>
                      <a:pt x="2048" y="234"/>
                    </a:cubicBezTo>
                    <a:cubicBezTo>
                      <a:pt x="2048" y="1840"/>
                      <a:pt x="2048" y="1840"/>
                      <a:pt x="2048" y="1840"/>
                    </a:cubicBezTo>
                    <a:cubicBezTo>
                      <a:pt x="2047" y="2492"/>
                      <a:pt x="1506" y="2693"/>
                      <a:pt x="1131" y="2693"/>
                    </a:cubicBezTo>
                    <a:cubicBezTo>
                      <a:pt x="759" y="2693"/>
                      <a:pt x="175" y="2490"/>
                      <a:pt x="176" y="1840"/>
                    </a:cubicBezTo>
                    <a:cubicBezTo>
                      <a:pt x="176" y="234"/>
                      <a:pt x="176" y="234"/>
                      <a:pt x="176" y="234"/>
                    </a:cubicBezTo>
                    <a:cubicBezTo>
                      <a:pt x="176" y="91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8" y="88"/>
                      <a:pt x="638" y="234"/>
                    </a:cubicBezTo>
                    <a:cubicBezTo>
                      <a:pt x="638" y="1840"/>
                      <a:pt x="638" y="1840"/>
                      <a:pt x="638" y="1840"/>
                    </a:cubicBezTo>
                    <a:cubicBezTo>
                      <a:pt x="638" y="2182"/>
                      <a:pt x="865" y="2406"/>
                      <a:pt x="1131" y="2406"/>
                    </a:cubicBezTo>
                    <a:cubicBezTo>
                      <a:pt x="1397" y="2406"/>
                      <a:pt x="1600" y="2173"/>
                      <a:pt x="1601" y="1840"/>
                    </a:cubicBezTo>
                    <a:cubicBezTo>
                      <a:pt x="1601" y="234"/>
                      <a:pt x="1601" y="234"/>
                      <a:pt x="1601" y="234"/>
                    </a:cubicBezTo>
                    <a:cubicBezTo>
                      <a:pt x="1601" y="91"/>
                      <a:pt x="1420" y="0"/>
                      <a:pt x="14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77"/>
              <p:cNvSpPr>
                <a:spLocks/>
              </p:cNvSpPr>
              <p:nvPr userDrawn="1"/>
            </p:nvSpPr>
            <p:spPr bwMode="gray">
              <a:xfrm>
                <a:off x="7943533" y="333375"/>
                <a:ext cx="198438" cy="239713"/>
              </a:xfrm>
              <a:custGeom>
                <a:avLst/>
                <a:gdLst/>
                <a:ahLst/>
                <a:cxnLst>
                  <a:cxn ang="0">
                    <a:pos x="1427" y="0"/>
                  </a:cxn>
                  <a:cxn ang="0">
                    <a:pos x="2240" y="0"/>
                  </a:cxn>
                  <a:cxn ang="0">
                    <a:pos x="2068" y="237"/>
                  </a:cxn>
                  <a:cxn ang="0">
                    <a:pos x="2067" y="1838"/>
                  </a:cxn>
                  <a:cxn ang="0">
                    <a:pos x="1122" y="2700"/>
                  </a:cxn>
                  <a:cxn ang="0">
                    <a:pos x="166" y="1838"/>
                  </a:cxn>
                  <a:cxn ang="0">
                    <a:pos x="166" y="237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1" y="237"/>
                  </a:cxn>
                  <a:cxn ang="0">
                    <a:pos x="630" y="1838"/>
                  </a:cxn>
                  <a:cxn ang="0">
                    <a:pos x="1122" y="2413"/>
                  </a:cxn>
                  <a:cxn ang="0">
                    <a:pos x="1602" y="1838"/>
                  </a:cxn>
                  <a:cxn ang="0">
                    <a:pos x="1603" y="237"/>
                  </a:cxn>
                  <a:cxn ang="0">
                    <a:pos x="1427" y="0"/>
                  </a:cxn>
                </a:cxnLst>
                <a:rect l="0" t="0" r="r" b="b"/>
                <a:pathLst>
                  <a:path w="2240" h="2700">
                    <a:moveTo>
                      <a:pt x="1427" y="0"/>
                    </a:moveTo>
                    <a:cubicBezTo>
                      <a:pt x="2240" y="0"/>
                      <a:pt x="2240" y="0"/>
                      <a:pt x="2240" y="0"/>
                    </a:cubicBezTo>
                    <a:cubicBezTo>
                      <a:pt x="2240" y="0"/>
                      <a:pt x="2068" y="95"/>
                      <a:pt x="2068" y="237"/>
                    </a:cubicBezTo>
                    <a:cubicBezTo>
                      <a:pt x="2068" y="238"/>
                      <a:pt x="2067" y="1838"/>
                      <a:pt x="2067" y="1838"/>
                    </a:cubicBezTo>
                    <a:cubicBezTo>
                      <a:pt x="2067" y="2494"/>
                      <a:pt x="1501" y="2700"/>
                      <a:pt x="1122" y="2700"/>
                    </a:cubicBezTo>
                    <a:cubicBezTo>
                      <a:pt x="750" y="2700"/>
                      <a:pt x="166" y="2491"/>
                      <a:pt x="166" y="1838"/>
                    </a:cubicBezTo>
                    <a:cubicBezTo>
                      <a:pt x="166" y="237"/>
                      <a:pt x="166" y="237"/>
                      <a:pt x="166" y="237"/>
                    </a:cubicBezTo>
                    <a:cubicBezTo>
                      <a:pt x="166" y="94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1" y="94"/>
                      <a:pt x="631" y="237"/>
                    </a:cubicBezTo>
                    <a:cubicBezTo>
                      <a:pt x="630" y="1838"/>
                      <a:pt x="630" y="1838"/>
                      <a:pt x="630" y="1838"/>
                    </a:cubicBezTo>
                    <a:cubicBezTo>
                      <a:pt x="630" y="2178"/>
                      <a:pt x="856" y="2412"/>
                      <a:pt x="1122" y="2413"/>
                    </a:cubicBezTo>
                    <a:cubicBezTo>
                      <a:pt x="1388" y="2414"/>
                      <a:pt x="1602" y="2174"/>
                      <a:pt x="1602" y="1838"/>
                    </a:cubicBezTo>
                    <a:cubicBezTo>
                      <a:pt x="1603" y="237"/>
                      <a:pt x="1603" y="237"/>
                      <a:pt x="1603" y="237"/>
                    </a:cubicBezTo>
                    <a:cubicBezTo>
                      <a:pt x="1603" y="94"/>
                      <a:pt x="1427" y="0"/>
                      <a:pt x="1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78"/>
              <p:cNvSpPr>
                <a:spLocks/>
              </p:cNvSpPr>
              <p:nvPr userDrawn="1"/>
            </p:nvSpPr>
            <p:spPr bwMode="gray">
              <a:xfrm>
                <a:off x="8481696" y="328613"/>
                <a:ext cx="150813" cy="244475"/>
              </a:xfrm>
              <a:custGeom>
                <a:avLst/>
                <a:gdLst/>
                <a:ahLst/>
                <a:cxnLst>
                  <a:cxn ang="0">
                    <a:pos x="1467" y="479"/>
                  </a:cxn>
                  <a:cxn ang="0">
                    <a:pos x="1019" y="276"/>
                  </a:cxn>
                  <a:cxn ang="0">
                    <a:pos x="504" y="677"/>
                  </a:cxn>
                  <a:cxn ang="0">
                    <a:pos x="995" y="1174"/>
                  </a:cxn>
                  <a:cxn ang="0">
                    <a:pos x="1705" y="1974"/>
                  </a:cxn>
                  <a:cxn ang="0">
                    <a:pos x="651" y="2755"/>
                  </a:cxn>
                  <a:cxn ang="0">
                    <a:pos x="155" y="2686"/>
                  </a:cxn>
                  <a:cxn ang="0">
                    <a:pos x="0" y="2177"/>
                  </a:cxn>
                  <a:cxn ang="0">
                    <a:pos x="658" y="2466"/>
                  </a:cxn>
                  <a:cxn ang="0">
                    <a:pos x="1252" y="2030"/>
                  </a:cxn>
                  <a:cxn ang="0">
                    <a:pos x="46" y="731"/>
                  </a:cxn>
                  <a:cxn ang="0">
                    <a:pos x="973" y="0"/>
                  </a:cxn>
                  <a:cxn ang="0">
                    <a:pos x="1467" y="69"/>
                  </a:cxn>
                  <a:cxn ang="0">
                    <a:pos x="1467" y="479"/>
                  </a:cxn>
                </a:cxnLst>
                <a:rect l="0" t="0" r="r" b="b"/>
                <a:pathLst>
                  <a:path w="1707" h="2755">
                    <a:moveTo>
                      <a:pt x="1467" y="479"/>
                    </a:moveTo>
                    <a:cubicBezTo>
                      <a:pt x="1467" y="479"/>
                      <a:pt x="1352" y="277"/>
                      <a:pt x="1019" y="276"/>
                    </a:cubicBezTo>
                    <a:cubicBezTo>
                      <a:pt x="686" y="275"/>
                      <a:pt x="505" y="450"/>
                      <a:pt x="504" y="677"/>
                    </a:cubicBezTo>
                    <a:cubicBezTo>
                      <a:pt x="503" y="934"/>
                      <a:pt x="696" y="1031"/>
                      <a:pt x="995" y="1174"/>
                    </a:cubicBezTo>
                    <a:cubicBezTo>
                      <a:pt x="1279" y="1311"/>
                      <a:pt x="1707" y="1499"/>
                      <a:pt x="1705" y="1974"/>
                    </a:cubicBezTo>
                    <a:cubicBezTo>
                      <a:pt x="1704" y="2399"/>
                      <a:pt x="1327" y="2755"/>
                      <a:pt x="651" y="2755"/>
                    </a:cubicBezTo>
                    <a:cubicBezTo>
                      <a:pt x="442" y="2754"/>
                      <a:pt x="155" y="2686"/>
                      <a:pt x="155" y="2686"/>
                    </a:cubicBezTo>
                    <a:cubicBezTo>
                      <a:pt x="0" y="2177"/>
                      <a:pt x="0" y="2177"/>
                      <a:pt x="0" y="2177"/>
                    </a:cubicBezTo>
                    <a:cubicBezTo>
                      <a:pt x="143" y="2316"/>
                      <a:pt x="397" y="2466"/>
                      <a:pt x="658" y="2466"/>
                    </a:cubicBezTo>
                    <a:cubicBezTo>
                      <a:pt x="929" y="2466"/>
                      <a:pt x="1252" y="2298"/>
                      <a:pt x="1252" y="2030"/>
                    </a:cubicBezTo>
                    <a:cubicBezTo>
                      <a:pt x="1252" y="1512"/>
                      <a:pt x="46" y="1598"/>
                      <a:pt x="46" y="731"/>
                    </a:cubicBezTo>
                    <a:cubicBezTo>
                      <a:pt x="46" y="433"/>
                      <a:pt x="254" y="0"/>
                      <a:pt x="973" y="0"/>
                    </a:cubicBezTo>
                    <a:cubicBezTo>
                      <a:pt x="1207" y="0"/>
                      <a:pt x="1467" y="69"/>
                      <a:pt x="1467" y="69"/>
                    </a:cubicBezTo>
                    <a:lnTo>
                      <a:pt x="1467" y="4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de-DE" sz="18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algn="l" defTabSz="457200" fontAlgn="auto"/>
            <a:r>
              <a:rPr kumimoji="0" lang="de-DE" sz="2400" smtClean="0">
                <a:latin typeface="Arial"/>
                <a:ea typeface="+mn-ea"/>
                <a:cs typeface="+mn-cs"/>
              </a:rPr>
              <a:t>Formatvorlage des Untertitelmasters durch Klicken bearbeiten</a:t>
            </a:r>
            <a:endParaRPr kumimoji="0" lang="en-GB" sz="2400" dirty="0">
              <a:latin typeface="Arial"/>
              <a:ea typeface="+mn-ea"/>
              <a:cs typeface="+mn-cs"/>
            </a:endParaRPr>
          </a:p>
        </p:txBody>
      </p:sp>
      <p:sp>
        <p:nvSpPr>
          <p:cNvPr id="41" name="Rechteck 40"/>
          <p:cNvSpPr/>
          <p:nvPr userDrawn="1"/>
        </p:nvSpPr>
        <p:spPr bwMode="gray">
          <a:xfrm>
            <a:off x="4427984" y="4991100"/>
            <a:ext cx="360040" cy="152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 smtClean="0">
              <a:solidFill>
                <a:srgbClr val="000000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0825" y="2427730"/>
            <a:ext cx="8642356" cy="6480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GB" sz="3200" noProof="0" dirty="0">
                <a:solidFill>
                  <a:schemeClr val="bg1"/>
                </a:solidFill>
              </a:defRPr>
            </a:lvl1pPr>
          </a:lstStyle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0250" y="2067681"/>
            <a:ext cx="8642926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marL="269875" indent="-269875">
              <a:buNone/>
              <a:defRPr kumimoji="1" lang="en-GB" sz="2000" noProof="0" dirty="0">
                <a:solidFill>
                  <a:schemeClr val="bg1"/>
                </a:solidFill>
              </a:defRPr>
            </a:lvl1pPr>
          </a:lstStyle>
          <a:p>
            <a:pPr marL="0" lvl="0" indent="0" defTabSz="457200" fontAlgn="base">
              <a:spcBef>
                <a:spcPts val="500"/>
              </a:spcBef>
              <a:buClr>
                <a:srgbClr val="A30B1A"/>
              </a:buClr>
            </a:pPr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0752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0829" y="1007281"/>
            <a:ext cx="8642346" cy="1511924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GB" noProof="0" dirty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613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660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8642350" cy="381635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2986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>
              <a:latin typeface="Arial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2592388" y="1362075"/>
            <a:ext cx="3962400" cy="2005013"/>
            <a:chOff x="2592388" y="1362075"/>
            <a:chExt cx="3962400" cy="2005013"/>
          </a:xfrm>
        </p:grpSpPr>
        <p:sp>
          <p:nvSpPr>
            <p:cNvPr id="35" name="Freeform 8"/>
            <p:cNvSpPr>
              <a:spLocks/>
            </p:cNvSpPr>
            <p:nvPr/>
          </p:nvSpPr>
          <p:spPr bwMode="gray">
            <a:xfrm>
              <a:off x="2592388" y="3094038"/>
              <a:ext cx="115888" cy="190500"/>
            </a:xfrm>
            <a:custGeom>
              <a:avLst/>
              <a:gdLst/>
              <a:ahLst/>
              <a:cxnLst>
                <a:cxn ang="0">
                  <a:pos x="0" y="573"/>
                </a:cxn>
                <a:cxn ang="0">
                  <a:pos x="0" y="504"/>
                </a:cxn>
                <a:cxn ang="0">
                  <a:pos x="139" y="536"/>
                </a:cxn>
                <a:cxn ang="0">
                  <a:pos x="278" y="445"/>
                </a:cxn>
                <a:cxn ang="0">
                  <a:pos x="255" y="387"/>
                </a:cxn>
                <a:cxn ang="0">
                  <a:pos x="213" y="354"/>
                </a:cxn>
                <a:cxn ang="0">
                  <a:pos x="159" y="328"/>
                </a:cxn>
                <a:cxn ang="0">
                  <a:pos x="49" y="253"/>
                </a:cxn>
                <a:cxn ang="0">
                  <a:pos x="10" y="150"/>
                </a:cxn>
                <a:cxn ang="0">
                  <a:pos x="71" y="33"/>
                </a:cxn>
                <a:cxn ang="0">
                  <a:pos x="201" y="0"/>
                </a:cxn>
                <a:cxn ang="0">
                  <a:pos x="322" y="20"/>
                </a:cxn>
                <a:cxn ang="0">
                  <a:pos x="322" y="83"/>
                </a:cxn>
                <a:cxn ang="0">
                  <a:pos x="206" y="59"/>
                </a:cxn>
                <a:cxn ang="0">
                  <a:pos x="127" y="78"/>
                </a:cxn>
                <a:cxn ang="0">
                  <a:pos x="95" y="140"/>
                </a:cxn>
                <a:cxn ang="0">
                  <a:pos x="117" y="199"/>
                </a:cxn>
                <a:cxn ang="0">
                  <a:pos x="214" y="260"/>
                </a:cxn>
                <a:cxn ang="0">
                  <a:pos x="293" y="305"/>
                </a:cxn>
                <a:cxn ang="0">
                  <a:pos x="348" y="365"/>
                </a:cxn>
                <a:cxn ang="0">
                  <a:pos x="363" y="436"/>
                </a:cxn>
                <a:cxn ang="0">
                  <a:pos x="145" y="597"/>
                </a:cxn>
                <a:cxn ang="0">
                  <a:pos x="0" y="573"/>
                </a:cxn>
              </a:cxnLst>
              <a:rect l="0" t="0" r="r" b="b"/>
              <a:pathLst>
                <a:path w="363" h="597">
                  <a:moveTo>
                    <a:pt x="0" y="573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38" y="526"/>
                    <a:pt x="84" y="536"/>
                    <a:pt x="139" y="536"/>
                  </a:cubicBezTo>
                  <a:cubicBezTo>
                    <a:pt x="232" y="536"/>
                    <a:pt x="278" y="506"/>
                    <a:pt x="278" y="445"/>
                  </a:cubicBezTo>
                  <a:cubicBezTo>
                    <a:pt x="278" y="422"/>
                    <a:pt x="270" y="402"/>
                    <a:pt x="255" y="387"/>
                  </a:cubicBezTo>
                  <a:cubicBezTo>
                    <a:pt x="242" y="374"/>
                    <a:pt x="228" y="363"/>
                    <a:pt x="213" y="354"/>
                  </a:cubicBezTo>
                  <a:cubicBezTo>
                    <a:pt x="199" y="347"/>
                    <a:pt x="181" y="338"/>
                    <a:pt x="159" y="328"/>
                  </a:cubicBezTo>
                  <a:cubicBezTo>
                    <a:pt x="107" y="302"/>
                    <a:pt x="70" y="277"/>
                    <a:pt x="49" y="253"/>
                  </a:cubicBezTo>
                  <a:cubicBezTo>
                    <a:pt x="23" y="224"/>
                    <a:pt x="10" y="190"/>
                    <a:pt x="10" y="150"/>
                  </a:cubicBezTo>
                  <a:cubicBezTo>
                    <a:pt x="10" y="97"/>
                    <a:pt x="30" y="58"/>
                    <a:pt x="71" y="33"/>
                  </a:cubicBezTo>
                  <a:cubicBezTo>
                    <a:pt x="105" y="11"/>
                    <a:pt x="148" y="0"/>
                    <a:pt x="201" y="0"/>
                  </a:cubicBezTo>
                  <a:cubicBezTo>
                    <a:pt x="238" y="0"/>
                    <a:pt x="279" y="7"/>
                    <a:pt x="322" y="20"/>
                  </a:cubicBezTo>
                  <a:cubicBezTo>
                    <a:pt x="322" y="83"/>
                    <a:pt x="322" y="83"/>
                    <a:pt x="322" y="83"/>
                  </a:cubicBezTo>
                  <a:cubicBezTo>
                    <a:pt x="286" y="67"/>
                    <a:pt x="247" y="59"/>
                    <a:pt x="206" y="59"/>
                  </a:cubicBezTo>
                  <a:cubicBezTo>
                    <a:pt x="174" y="59"/>
                    <a:pt x="148" y="65"/>
                    <a:pt x="127" y="78"/>
                  </a:cubicBezTo>
                  <a:cubicBezTo>
                    <a:pt x="105" y="90"/>
                    <a:pt x="95" y="111"/>
                    <a:pt x="95" y="140"/>
                  </a:cubicBezTo>
                  <a:cubicBezTo>
                    <a:pt x="95" y="164"/>
                    <a:pt x="102" y="184"/>
                    <a:pt x="117" y="199"/>
                  </a:cubicBezTo>
                  <a:cubicBezTo>
                    <a:pt x="132" y="214"/>
                    <a:pt x="164" y="234"/>
                    <a:pt x="214" y="260"/>
                  </a:cubicBezTo>
                  <a:cubicBezTo>
                    <a:pt x="254" y="280"/>
                    <a:pt x="280" y="294"/>
                    <a:pt x="293" y="305"/>
                  </a:cubicBezTo>
                  <a:cubicBezTo>
                    <a:pt x="319" y="323"/>
                    <a:pt x="337" y="343"/>
                    <a:pt x="348" y="365"/>
                  </a:cubicBezTo>
                  <a:cubicBezTo>
                    <a:pt x="358" y="384"/>
                    <a:pt x="363" y="408"/>
                    <a:pt x="363" y="436"/>
                  </a:cubicBezTo>
                  <a:cubicBezTo>
                    <a:pt x="363" y="543"/>
                    <a:pt x="290" y="597"/>
                    <a:pt x="145" y="597"/>
                  </a:cubicBezTo>
                  <a:cubicBezTo>
                    <a:pt x="86" y="597"/>
                    <a:pt x="38" y="589"/>
                    <a:pt x="0" y="573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gray">
            <a:xfrm>
              <a:off x="2751138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29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29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gray">
            <a:xfrm>
              <a:off x="2928938" y="3094038"/>
              <a:ext cx="139700" cy="190500"/>
            </a:xfrm>
            <a:custGeom>
              <a:avLst/>
              <a:gdLst/>
              <a:ahLst/>
              <a:cxnLst>
                <a:cxn ang="0">
                  <a:pos x="342" y="224"/>
                </a:cxn>
                <a:cxn ang="0">
                  <a:pos x="342" y="194"/>
                </a:cxn>
                <a:cxn ang="0">
                  <a:pos x="324" y="108"/>
                </a:cxn>
                <a:cxn ang="0">
                  <a:pos x="212" y="61"/>
                </a:cxn>
                <a:cxn ang="0">
                  <a:pos x="55" y="93"/>
                </a:cxn>
                <a:cxn ang="0">
                  <a:pos x="55" y="25"/>
                </a:cxn>
                <a:cxn ang="0">
                  <a:pos x="222" y="0"/>
                </a:cxn>
                <a:cxn ang="0">
                  <a:pos x="404" y="60"/>
                </a:cxn>
                <a:cxn ang="0">
                  <a:pos x="437" y="157"/>
                </a:cxn>
                <a:cxn ang="0">
                  <a:pos x="439" y="227"/>
                </a:cxn>
                <a:cxn ang="0">
                  <a:pos x="439" y="570"/>
                </a:cxn>
                <a:cxn ang="0">
                  <a:pos x="229" y="597"/>
                </a:cxn>
                <a:cxn ang="0">
                  <a:pos x="64" y="564"/>
                </a:cxn>
                <a:cxn ang="0">
                  <a:pos x="0" y="438"/>
                </a:cxn>
                <a:cxn ang="0">
                  <a:pos x="75" y="285"/>
                </a:cxn>
                <a:cxn ang="0">
                  <a:pos x="263" y="233"/>
                </a:cxn>
                <a:cxn ang="0">
                  <a:pos x="342" y="224"/>
                </a:cxn>
                <a:cxn ang="0">
                  <a:pos x="342" y="279"/>
                </a:cxn>
                <a:cxn ang="0">
                  <a:pos x="208" y="300"/>
                </a:cxn>
                <a:cxn ang="0">
                  <a:pos x="99" y="428"/>
                </a:cxn>
                <a:cxn ang="0">
                  <a:pos x="131" y="509"/>
                </a:cxn>
                <a:cxn ang="0">
                  <a:pos x="244" y="539"/>
                </a:cxn>
                <a:cxn ang="0">
                  <a:pos x="342" y="525"/>
                </a:cxn>
                <a:cxn ang="0">
                  <a:pos x="342" y="279"/>
                </a:cxn>
              </a:cxnLst>
              <a:rect l="0" t="0" r="r" b="b"/>
              <a:pathLst>
                <a:path w="439" h="597">
                  <a:moveTo>
                    <a:pt x="342" y="224"/>
                  </a:moveTo>
                  <a:cubicBezTo>
                    <a:pt x="342" y="194"/>
                    <a:pt x="342" y="194"/>
                    <a:pt x="342" y="194"/>
                  </a:cubicBezTo>
                  <a:cubicBezTo>
                    <a:pt x="342" y="157"/>
                    <a:pt x="336" y="129"/>
                    <a:pt x="324" y="108"/>
                  </a:cubicBezTo>
                  <a:cubicBezTo>
                    <a:pt x="306" y="77"/>
                    <a:pt x="269" y="61"/>
                    <a:pt x="212" y="61"/>
                  </a:cubicBezTo>
                  <a:cubicBezTo>
                    <a:pt x="160" y="61"/>
                    <a:pt x="108" y="71"/>
                    <a:pt x="55" y="93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108" y="9"/>
                    <a:pt x="164" y="0"/>
                    <a:pt x="222" y="0"/>
                  </a:cubicBezTo>
                  <a:cubicBezTo>
                    <a:pt x="310" y="0"/>
                    <a:pt x="371" y="20"/>
                    <a:pt x="404" y="60"/>
                  </a:cubicBezTo>
                  <a:cubicBezTo>
                    <a:pt x="422" y="82"/>
                    <a:pt x="432" y="114"/>
                    <a:pt x="437" y="157"/>
                  </a:cubicBezTo>
                  <a:cubicBezTo>
                    <a:pt x="438" y="173"/>
                    <a:pt x="439" y="196"/>
                    <a:pt x="439" y="227"/>
                  </a:cubicBezTo>
                  <a:cubicBezTo>
                    <a:pt x="439" y="570"/>
                    <a:pt x="439" y="570"/>
                    <a:pt x="439" y="570"/>
                  </a:cubicBezTo>
                  <a:cubicBezTo>
                    <a:pt x="373" y="588"/>
                    <a:pt x="303" y="597"/>
                    <a:pt x="229" y="597"/>
                  </a:cubicBezTo>
                  <a:cubicBezTo>
                    <a:pt x="158" y="597"/>
                    <a:pt x="103" y="586"/>
                    <a:pt x="64" y="564"/>
                  </a:cubicBezTo>
                  <a:cubicBezTo>
                    <a:pt x="22" y="540"/>
                    <a:pt x="0" y="498"/>
                    <a:pt x="0" y="438"/>
                  </a:cubicBezTo>
                  <a:cubicBezTo>
                    <a:pt x="0" y="369"/>
                    <a:pt x="25" y="318"/>
                    <a:pt x="75" y="285"/>
                  </a:cubicBezTo>
                  <a:cubicBezTo>
                    <a:pt x="112" y="261"/>
                    <a:pt x="175" y="243"/>
                    <a:pt x="263" y="233"/>
                  </a:cubicBezTo>
                  <a:cubicBezTo>
                    <a:pt x="279" y="231"/>
                    <a:pt x="306" y="228"/>
                    <a:pt x="342" y="224"/>
                  </a:cubicBezTo>
                  <a:moveTo>
                    <a:pt x="342" y="279"/>
                  </a:moveTo>
                  <a:cubicBezTo>
                    <a:pt x="283" y="285"/>
                    <a:pt x="239" y="292"/>
                    <a:pt x="208" y="300"/>
                  </a:cubicBezTo>
                  <a:cubicBezTo>
                    <a:pt x="135" y="318"/>
                    <a:pt x="99" y="361"/>
                    <a:pt x="99" y="428"/>
                  </a:cubicBezTo>
                  <a:cubicBezTo>
                    <a:pt x="99" y="465"/>
                    <a:pt x="109" y="492"/>
                    <a:pt x="131" y="509"/>
                  </a:cubicBezTo>
                  <a:cubicBezTo>
                    <a:pt x="155" y="529"/>
                    <a:pt x="192" y="539"/>
                    <a:pt x="244" y="539"/>
                  </a:cubicBezTo>
                  <a:cubicBezTo>
                    <a:pt x="279" y="539"/>
                    <a:pt x="312" y="534"/>
                    <a:pt x="342" y="525"/>
                  </a:cubicBezTo>
                  <a:lnTo>
                    <a:pt x="342" y="2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1"/>
            <p:cNvSpPr>
              <a:spLocks noEditPoints="1"/>
            </p:cNvSpPr>
            <p:nvPr/>
          </p:nvSpPr>
          <p:spPr bwMode="gray">
            <a:xfrm>
              <a:off x="3124200" y="3094038"/>
              <a:ext cx="139700" cy="271463"/>
            </a:xfrm>
            <a:custGeom>
              <a:avLst/>
              <a:gdLst/>
              <a:ahLst/>
              <a:cxnLst>
                <a:cxn ang="0">
                  <a:pos x="96" y="557"/>
                </a:cxn>
                <a:cxn ang="0">
                  <a:pos x="96" y="852"/>
                </a:cxn>
                <a:cxn ang="0">
                  <a:pos x="0" y="852"/>
                </a:cxn>
                <a:cxn ang="0">
                  <a:pos x="0" y="23"/>
                </a:cxn>
                <a:cxn ang="0">
                  <a:pos x="195" y="0"/>
                </a:cxn>
                <a:cxn ang="0">
                  <a:pos x="396" y="89"/>
                </a:cxn>
                <a:cxn ang="0">
                  <a:pos x="444" y="298"/>
                </a:cxn>
                <a:cxn ang="0">
                  <a:pos x="383" y="519"/>
                </a:cxn>
                <a:cxn ang="0">
                  <a:pos x="214" y="597"/>
                </a:cxn>
                <a:cxn ang="0">
                  <a:pos x="134" y="582"/>
                </a:cxn>
                <a:cxn ang="0">
                  <a:pos x="96" y="557"/>
                </a:cxn>
                <a:cxn ang="0">
                  <a:pos x="96" y="490"/>
                </a:cxn>
                <a:cxn ang="0">
                  <a:pos x="204" y="539"/>
                </a:cxn>
                <a:cxn ang="0">
                  <a:pos x="313" y="464"/>
                </a:cxn>
                <a:cxn ang="0">
                  <a:pos x="345" y="296"/>
                </a:cxn>
                <a:cxn ang="0">
                  <a:pos x="302" y="110"/>
                </a:cxn>
                <a:cxn ang="0">
                  <a:pos x="180" y="59"/>
                </a:cxn>
                <a:cxn ang="0">
                  <a:pos x="96" y="66"/>
                </a:cxn>
                <a:cxn ang="0">
                  <a:pos x="96" y="490"/>
                </a:cxn>
              </a:cxnLst>
              <a:rect l="0" t="0" r="r" b="b"/>
              <a:pathLst>
                <a:path w="444" h="852">
                  <a:moveTo>
                    <a:pt x="96" y="557"/>
                  </a:moveTo>
                  <a:cubicBezTo>
                    <a:pt x="96" y="852"/>
                    <a:pt x="96" y="852"/>
                    <a:pt x="96" y="852"/>
                  </a:cubicBezTo>
                  <a:cubicBezTo>
                    <a:pt x="0" y="852"/>
                    <a:pt x="0" y="852"/>
                    <a:pt x="0" y="85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6" y="8"/>
                    <a:pt x="131" y="0"/>
                    <a:pt x="195" y="0"/>
                  </a:cubicBezTo>
                  <a:cubicBezTo>
                    <a:pt x="293" y="0"/>
                    <a:pt x="360" y="30"/>
                    <a:pt x="396" y="89"/>
                  </a:cubicBezTo>
                  <a:cubicBezTo>
                    <a:pt x="428" y="142"/>
                    <a:pt x="444" y="211"/>
                    <a:pt x="444" y="298"/>
                  </a:cubicBezTo>
                  <a:cubicBezTo>
                    <a:pt x="444" y="389"/>
                    <a:pt x="423" y="462"/>
                    <a:pt x="383" y="519"/>
                  </a:cubicBezTo>
                  <a:cubicBezTo>
                    <a:pt x="345" y="571"/>
                    <a:pt x="288" y="597"/>
                    <a:pt x="214" y="597"/>
                  </a:cubicBezTo>
                  <a:cubicBezTo>
                    <a:pt x="183" y="597"/>
                    <a:pt x="156" y="592"/>
                    <a:pt x="134" y="582"/>
                  </a:cubicBezTo>
                  <a:cubicBezTo>
                    <a:pt x="124" y="577"/>
                    <a:pt x="111" y="569"/>
                    <a:pt x="96" y="557"/>
                  </a:cubicBezTo>
                  <a:moveTo>
                    <a:pt x="96" y="490"/>
                  </a:moveTo>
                  <a:cubicBezTo>
                    <a:pt x="129" y="522"/>
                    <a:pt x="165" y="539"/>
                    <a:pt x="204" y="539"/>
                  </a:cubicBezTo>
                  <a:cubicBezTo>
                    <a:pt x="253" y="539"/>
                    <a:pt x="290" y="514"/>
                    <a:pt x="313" y="464"/>
                  </a:cubicBezTo>
                  <a:cubicBezTo>
                    <a:pt x="335" y="418"/>
                    <a:pt x="345" y="363"/>
                    <a:pt x="345" y="296"/>
                  </a:cubicBezTo>
                  <a:cubicBezTo>
                    <a:pt x="345" y="214"/>
                    <a:pt x="331" y="152"/>
                    <a:pt x="302" y="110"/>
                  </a:cubicBezTo>
                  <a:cubicBezTo>
                    <a:pt x="278" y="76"/>
                    <a:pt x="238" y="59"/>
                    <a:pt x="180" y="59"/>
                  </a:cubicBezTo>
                  <a:cubicBezTo>
                    <a:pt x="155" y="59"/>
                    <a:pt x="127" y="61"/>
                    <a:pt x="96" y="66"/>
                  </a:cubicBezTo>
                  <a:lnTo>
                    <a:pt x="96" y="4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gray">
            <a:xfrm>
              <a:off x="3306763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8" y="103"/>
                </a:cxn>
                <a:cxn ang="0">
                  <a:pos x="58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19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8" y="207"/>
                </a:cxn>
                <a:cxn ang="0">
                  <a:pos x="108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6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1" y="91"/>
                    <a:pt x="98" y="103"/>
                  </a:cubicBezTo>
                  <a:cubicBezTo>
                    <a:pt x="87" y="113"/>
                    <a:pt x="74" y="118"/>
                    <a:pt x="58" y="118"/>
                  </a:cubicBezTo>
                  <a:cubicBezTo>
                    <a:pt x="41" y="118"/>
                    <a:pt x="26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6" y="27"/>
                    <a:pt x="19" y="15"/>
                  </a:cubicBezTo>
                  <a:cubicBezTo>
                    <a:pt x="30" y="5"/>
                    <a:pt x="43" y="0"/>
                    <a:pt x="59" y="0"/>
                  </a:cubicBezTo>
                  <a:moveTo>
                    <a:pt x="12" y="207"/>
                  </a:moveTo>
                  <a:cubicBezTo>
                    <a:pt x="108" y="207"/>
                    <a:pt x="108" y="207"/>
                    <a:pt x="108" y="207"/>
                  </a:cubicBezTo>
                  <a:cubicBezTo>
                    <a:pt x="108" y="772"/>
                    <a:pt x="108" y="772"/>
                    <a:pt x="108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gray">
            <a:xfrm>
              <a:off x="3398838" y="3094038"/>
              <a:ext cx="13652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27" y="0"/>
                </a:cxn>
                <a:cxn ang="0">
                  <a:pos x="412" y="89"/>
                </a:cxn>
                <a:cxn ang="0">
                  <a:pos x="430" y="234"/>
                </a:cxn>
                <a:cxn ang="0">
                  <a:pos x="430" y="581"/>
                </a:cxn>
                <a:cxn ang="0">
                  <a:pos x="333" y="581"/>
                </a:cxn>
                <a:cxn ang="0">
                  <a:pos x="333" y="240"/>
                </a:cxn>
                <a:cxn ang="0">
                  <a:pos x="316" y="105"/>
                </a:cxn>
                <a:cxn ang="0">
                  <a:pos x="217" y="59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4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0" y="8"/>
                    <a:pt x="165" y="0"/>
                    <a:pt x="227" y="0"/>
                  </a:cubicBezTo>
                  <a:cubicBezTo>
                    <a:pt x="325" y="0"/>
                    <a:pt x="387" y="30"/>
                    <a:pt x="412" y="89"/>
                  </a:cubicBezTo>
                  <a:cubicBezTo>
                    <a:pt x="424" y="117"/>
                    <a:pt x="430" y="165"/>
                    <a:pt x="430" y="234"/>
                  </a:cubicBezTo>
                  <a:cubicBezTo>
                    <a:pt x="430" y="581"/>
                    <a:pt x="430" y="581"/>
                    <a:pt x="430" y="581"/>
                  </a:cubicBezTo>
                  <a:cubicBezTo>
                    <a:pt x="333" y="581"/>
                    <a:pt x="333" y="581"/>
                    <a:pt x="333" y="581"/>
                  </a:cubicBezTo>
                  <a:cubicBezTo>
                    <a:pt x="333" y="240"/>
                    <a:pt x="333" y="240"/>
                    <a:pt x="333" y="240"/>
                  </a:cubicBezTo>
                  <a:cubicBezTo>
                    <a:pt x="333" y="173"/>
                    <a:pt x="327" y="128"/>
                    <a:pt x="316" y="105"/>
                  </a:cubicBezTo>
                  <a:cubicBezTo>
                    <a:pt x="300" y="74"/>
                    <a:pt x="267" y="59"/>
                    <a:pt x="217" y="59"/>
                  </a:cubicBezTo>
                  <a:cubicBezTo>
                    <a:pt x="178" y="59"/>
                    <a:pt x="138" y="63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gray">
            <a:xfrm>
              <a:off x="3578225" y="3094038"/>
              <a:ext cx="141288" cy="273050"/>
            </a:xfrm>
            <a:custGeom>
              <a:avLst/>
              <a:gdLst/>
              <a:ahLst/>
              <a:cxnLst>
                <a:cxn ang="0">
                  <a:pos x="349" y="531"/>
                </a:cxn>
                <a:cxn ang="0">
                  <a:pos x="313" y="565"/>
                </a:cxn>
                <a:cxn ang="0">
                  <a:pos x="201" y="597"/>
                </a:cxn>
                <a:cxn ang="0">
                  <a:pos x="76" y="555"/>
                </a:cxn>
                <a:cxn ang="0">
                  <a:pos x="0" y="325"/>
                </a:cxn>
                <a:cxn ang="0">
                  <a:pos x="55" y="103"/>
                </a:cxn>
                <a:cxn ang="0">
                  <a:pos x="267" y="0"/>
                </a:cxn>
                <a:cxn ang="0">
                  <a:pos x="446" y="23"/>
                </a:cxn>
                <a:cxn ang="0">
                  <a:pos x="446" y="471"/>
                </a:cxn>
                <a:cxn ang="0">
                  <a:pos x="435" y="661"/>
                </a:cxn>
                <a:cxn ang="0">
                  <a:pos x="330" y="824"/>
                </a:cxn>
                <a:cxn ang="0">
                  <a:pos x="149" y="861"/>
                </a:cxn>
                <a:cxn ang="0">
                  <a:pos x="77" y="856"/>
                </a:cxn>
                <a:cxn ang="0">
                  <a:pos x="77" y="798"/>
                </a:cxn>
                <a:cxn ang="0">
                  <a:pos x="149" y="802"/>
                </a:cxn>
                <a:cxn ang="0">
                  <a:pos x="267" y="781"/>
                </a:cxn>
                <a:cxn ang="0">
                  <a:pos x="340" y="673"/>
                </a:cxn>
                <a:cxn ang="0">
                  <a:pos x="349" y="562"/>
                </a:cxn>
                <a:cxn ang="0">
                  <a:pos x="349" y="531"/>
                </a:cxn>
                <a:cxn ang="0">
                  <a:pos x="349" y="64"/>
                </a:cxn>
                <a:cxn ang="0">
                  <a:pos x="276" y="59"/>
                </a:cxn>
                <a:cxn ang="0">
                  <a:pos x="181" y="83"/>
                </a:cxn>
                <a:cxn ang="0">
                  <a:pos x="119" y="183"/>
                </a:cxn>
                <a:cxn ang="0">
                  <a:pos x="99" y="329"/>
                </a:cxn>
                <a:cxn ang="0">
                  <a:pos x="136" y="497"/>
                </a:cxn>
                <a:cxn ang="0">
                  <a:pos x="214" y="539"/>
                </a:cxn>
                <a:cxn ang="0">
                  <a:pos x="291" y="513"/>
                </a:cxn>
                <a:cxn ang="0">
                  <a:pos x="341" y="444"/>
                </a:cxn>
                <a:cxn ang="0">
                  <a:pos x="349" y="379"/>
                </a:cxn>
                <a:cxn ang="0">
                  <a:pos x="349" y="64"/>
                </a:cxn>
              </a:cxnLst>
              <a:rect l="0" t="0" r="r" b="b"/>
              <a:pathLst>
                <a:path w="446" h="861">
                  <a:moveTo>
                    <a:pt x="349" y="531"/>
                  </a:moveTo>
                  <a:cubicBezTo>
                    <a:pt x="334" y="547"/>
                    <a:pt x="322" y="558"/>
                    <a:pt x="313" y="565"/>
                  </a:cubicBezTo>
                  <a:cubicBezTo>
                    <a:pt x="283" y="586"/>
                    <a:pt x="246" y="597"/>
                    <a:pt x="201" y="597"/>
                  </a:cubicBezTo>
                  <a:cubicBezTo>
                    <a:pt x="150" y="597"/>
                    <a:pt x="109" y="583"/>
                    <a:pt x="76" y="555"/>
                  </a:cubicBezTo>
                  <a:cubicBezTo>
                    <a:pt x="25" y="513"/>
                    <a:pt x="0" y="436"/>
                    <a:pt x="0" y="325"/>
                  </a:cubicBezTo>
                  <a:cubicBezTo>
                    <a:pt x="0" y="235"/>
                    <a:pt x="18" y="162"/>
                    <a:pt x="55" y="103"/>
                  </a:cubicBezTo>
                  <a:cubicBezTo>
                    <a:pt x="99" y="35"/>
                    <a:pt x="169" y="0"/>
                    <a:pt x="267" y="0"/>
                  </a:cubicBezTo>
                  <a:cubicBezTo>
                    <a:pt x="324" y="0"/>
                    <a:pt x="384" y="8"/>
                    <a:pt x="446" y="23"/>
                  </a:cubicBezTo>
                  <a:cubicBezTo>
                    <a:pt x="446" y="471"/>
                    <a:pt x="446" y="471"/>
                    <a:pt x="446" y="471"/>
                  </a:cubicBezTo>
                  <a:cubicBezTo>
                    <a:pt x="446" y="554"/>
                    <a:pt x="442" y="617"/>
                    <a:pt x="435" y="661"/>
                  </a:cubicBezTo>
                  <a:cubicBezTo>
                    <a:pt x="422" y="740"/>
                    <a:pt x="387" y="794"/>
                    <a:pt x="330" y="824"/>
                  </a:cubicBezTo>
                  <a:cubicBezTo>
                    <a:pt x="284" y="849"/>
                    <a:pt x="224" y="861"/>
                    <a:pt x="149" y="861"/>
                  </a:cubicBezTo>
                  <a:cubicBezTo>
                    <a:pt x="129" y="861"/>
                    <a:pt x="104" y="859"/>
                    <a:pt x="77" y="856"/>
                  </a:cubicBezTo>
                  <a:cubicBezTo>
                    <a:pt x="77" y="798"/>
                    <a:pt x="77" y="798"/>
                    <a:pt x="77" y="798"/>
                  </a:cubicBezTo>
                  <a:cubicBezTo>
                    <a:pt x="102" y="801"/>
                    <a:pt x="126" y="802"/>
                    <a:pt x="149" y="802"/>
                  </a:cubicBezTo>
                  <a:cubicBezTo>
                    <a:pt x="202" y="802"/>
                    <a:pt x="241" y="796"/>
                    <a:pt x="267" y="781"/>
                  </a:cubicBezTo>
                  <a:cubicBezTo>
                    <a:pt x="305" y="761"/>
                    <a:pt x="330" y="725"/>
                    <a:pt x="340" y="673"/>
                  </a:cubicBezTo>
                  <a:cubicBezTo>
                    <a:pt x="346" y="643"/>
                    <a:pt x="349" y="606"/>
                    <a:pt x="349" y="562"/>
                  </a:cubicBezTo>
                  <a:lnTo>
                    <a:pt x="349" y="531"/>
                  </a:lnTo>
                  <a:close/>
                  <a:moveTo>
                    <a:pt x="349" y="64"/>
                  </a:moveTo>
                  <a:cubicBezTo>
                    <a:pt x="322" y="61"/>
                    <a:pt x="298" y="59"/>
                    <a:pt x="276" y="59"/>
                  </a:cubicBezTo>
                  <a:cubicBezTo>
                    <a:pt x="236" y="59"/>
                    <a:pt x="204" y="67"/>
                    <a:pt x="181" y="83"/>
                  </a:cubicBezTo>
                  <a:cubicBezTo>
                    <a:pt x="155" y="102"/>
                    <a:pt x="134" y="136"/>
                    <a:pt x="119" y="183"/>
                  </a:cubicBezTo>
                  <a:cubicBezTo>
                    <a:pt x="106" y="225"/>
                    <a:pt x="99" y="274"/>
                    <a:pt x="99" y="329"/>
                  </a:cubicBezTo>
                  <a:cubicBezTo>
                    <a:pt x="99" y="406"/>
                    <a:pt x="111" y="462"/>
                    <a:pt x="136" y="497"/>
                  </a:cubicBezTo>
                  <a:cubicBezTo>
                    <a:pt x="156" y="525"/>
                    <a:pt x="182" y="539"/>
                    <a:pt x="214" y="539"/>
                  </a:cubicBezTo>
                  <a:cubicBezTo>
                    <a:pt x="242" y="539"/>
                    <a:pt x="267" y="530"/>
                    <a:pt x="291" y="513"/>
                  </a:cubicBezTo>
                  <a:cubicBezTo>
                    <a:pt x="314" y="495"/>
                    <a:pt x="331" y="472"/>
                    <a:pt x="341" y="444"/>
                  </a:cubicBezTo>
                  <a:cubicBezTo>
                    <a:pt x="346" y="429"/>
                    <a:pt x="349" y="408"/>
                    <a:pt x="349" y="379"/>
                  </a:cubicBezTo>
                  <a:lnTo>
                    <a:pt x="349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gray">
            <a:xfrm>
              <a:off x="385921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" y="0"/>
                </a:cxn>
                <a:cxn ang="0">
                  <a:pos x="97" y="153"/>
                </a:cxn>
                <a:cxn ang="0">
                  <a:pos x="249" y="153"/>
                </a:cxn>
                <a:cxn ang="0">
                  <a:pos x="249" y="215"/>
                </a:cxn>
                <a:cxn ang="0">
                  <a:pos x="97" y="215"/>
                </a:cxn>
                <a:cxn ang="0">
                  <a:pos x="97" y="515"/>
                </a:cxn>
                <a:cxn ang="0">
                  <a:pos x="122" y="630"/>
                </a:cxn>
                <a:cxn ang="0">
                  <a:pos x="176" y="655"/>
                </a:cxn>
                <a:cxn ang="0">
                  <a:pos x="217" y="657"/>
                </a:cxn>
                <a:cxn ang="0">
                  <a:pos x="249" y="657"/>
                </a:cxn>
                <a:cxn ang="0">
                  <a:pos x="249" y="718"/>
                </a:cxn>
                <a:cxn ang="0">
                  <a:pos x="197" y="718"/>
                </a:cxn>
                <a:cxn ang="0">
                  <a:pos x="99" y="709"/>
                </a:cxn>
                <a:cxn ang="0">
                  <a:pos x="9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9" h="71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53"/>
                    <a:pt x="97" y="153"/>
                    <a:pt x="97" y="153"/>
                  </a:cubicBezTo>
                  <a:cubicBezTo>
                    <a:pt x="249" y="153"/>
                    <a:pt x="249" y="153"/>
                    <a:pt x="249" y="153"/>
                  </a:cubicBezTo>
                  <a:cubicBezTo>
                    <a:pt x="249" y="215"/>
                    <a:pt x="249" y="215"/>
                    <a:pt x="249" y="215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97" y="515"/>
                    <a:pt x="97" y="515"/>
                    <a:pt x="97" y="515"/>
                  </a:cubicBezTo>
                  <a:cubicBezTo>
                    <a:pt x="97" y="572"/>
                    <a:pt x="105" y="610"/>
                    <a:pt x="122" y="630"/>
                  </a:cubicBezTo>
                  <a:cubicBezTo>
                    <a:pt x="134" y="644"/>
                    <a:pt x="152" y="652"/>
                    <a:pt x="176" y="655"/>
                  </a:cubicBezTo>
                  <a:cubicBezTo>
                    <a:pt x="184" y="656"/>
                    <a:pt x="197" y="657"/>
                    <a:pt x="217" y="657"/>
                  </a:cubicBezTo>
                  <a:cubicBezTo>
                    <a:pt x="249" y="657"/>
                    <a:pt x="249" y="657"/>
                    <a:pt x="249" y="657"/>
                  </a:cubicBezTo>
                  <a:cubicBezTo>
                    <a:pt x="249" y="718"/>
                    <a:pt x="249" y="718"/>
                    <a:pt x="249" y="718"/>
                  </a:cubicBezTo>
                  <a:cubicBezTo>
                    <a:pt x="197" y="718"/>
                    <a:pt x="197" y="718"/>
                    <a:pt x="197" y="718"/>
                  </a:cubicBezTo>
                  <a:cubicBezTo>
                    <a:pt x="155" y="718"/>
                    <a:pt x="123" y="715"/>
                    <a:pt x="99" y="709"/>
                  </a:cubicBezTo>
                  <a:cubicBezTo>
                    <a:pt x="50" y="695"/>
                    <a:pt x="20" y="663"/>
                    <a:pt x="9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gray">
            <a:xfrm>
              <a:off x="39719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5" y="132"/>
                  </a:cubicBezTo>
                  <a:cubicBezTo>
                    <a:pt x="107" y="173"/>
                    <a:pt x="99" y="227"/>
                    <a:pt x="99" y="296"/>
                  </a:cubicBezTo>
                  <a:cubicBezTo>
                    <a:pt x="99" y="368"/>
                    <a:pt x="107" y="424"/>
                    <a:pt x="125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3" y="539"/>
                    <a:pt x="330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gray">
            <a:xfrm>
              <a:off x="4167188" y="3094038"/>
              <a:ext cx="23177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09" y="0"/>
                </a:cxn>
                <a:cxn ang="0">
                  <a:pos x="360" y="37"/>
                </a:cxn>
                <a:cxn ang="0">
                  <a:pos x="541" y="0"/>
                </a:cxn>
                <a:cxn ang="0">
                  <a:pos x="714" y="90"/>
                </a:cxn>
                <a:cxn ang="0">
                  <a:pos x="730" y="234"/>
                </a:cxn>
                <a:cxn ang="0">
                  <a:pos x="730" y="581"/>
                </a:cxn>
                <a:cxn ang="0">
                  <a:pos x="634" y="581"/>
                </a:cxn>
                <a:cxn ang="0">
                  <a:pos x="634" y="240"/>
                </a:cxn>
                <a:cxn ang="0">
                  <a:pos x="618" y="106"/>
                </a:cxn>
                <a:cxn ang="0">
                  <a:pos x="528" y="59"/>
                </a:cxn>
                <a:cxn ang="0">
                  <a:pos x="413" y="85"/>
                </a:cxn>
                <a:cxn ang="0">
                  <a:pos x="413" y="581"/>
                </a:cxn>
                <a:cxn ang="0">
                  <a:pos x="317" y="581"/>
                </a:cxn>
                <a:cxn ang="0">
                  <a:pos x="317" y="236"/>
                </a:cxn>
                <a:cxn ang="0">
                  <a:pos x="301" y="106"/>
                </a:cxn>
                <a:cxn ang="0">
                  <a:pos x="209" y="59"/>
                </a:cxn>
                <a:cxn ang="0">
                  <a:pos x="96" y="71"/>
                </a:cxn>
                <a:cxn ang="0">
                  <a:pos x="96" y="581"/>
                </a:cxn>
                <a:cxn ang="0">
                  <a:pos x="0" y="581"/>
                </a:cxn>
              </a:cxnLst>
              <a:rect l="0" t="0" r="r" b="b"/>
              <a:pathLst>
                <a:path w="7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88" y="8"/>
                    <a:pt x="158" y="0"/>
                    <a:pt x="209" y="0"/>
                  </a:cubicBezTo>
                  <a:cubicBezTo>
                    <a:pt x="276" y="0"/>
                    <a:pt x="326" y="12"/>
                    <a:pt x="360" y="37"/>
                  </a:cubicBezTo>
                  <a:cubicBezTo>
                    <a:pt x="421" y="12"/>
                    <a:pt x="481" y="0"/>
                    <a:pt x="541" y="0"/>
                  </a:cubicBezTo>
                  <a:cubicBezTo>
                    <a:pt x="632" y="0"/>
                    <a:pt x="690" y="30"/>
                    <a:pt x="714" y="90"/>
                  </a:cubicBezTo>
                  <a:cubicBezTo>
                    <a:pt x="725" y="118"/>
                    <a:pt x="730" y="166"/>
                    <a:pt x="730" y="234"/>
                  </a:cubicBezTo>
                  <a:cubicBezTo>
                    <a:pt x="730" y="581"/>
                    <a:pt x="730" y="581"/>
                    <a:pt x="730" y="581"/>
                  </a:cubicBezTo>
                  <a:cubicBezTo>
                    <a:pt x="634" y="581"/>
                    <a:pt x="634" y="581"/>
                    <a:pt x="634" y="581"/>
                  </a:cubicBezTo>
                  <a:cubicBezTo>
                    <a:pt x="634" y="240"/>
                    <a:pt x="634" y="240"/>
                    <a:pt x="634" y="240"/>
                  </a:cubicBezTo>
                  <a:cubicBezTo>
                    <a:pt x="634" y="174"/>
                    <a:pt x="628" y="129"/>
                    <a:pt x="618" y="106"/>
                  </a:cubicBezTo>
                  <a:cubicBezTo>
                    <a:pt x="604" y="75"/>
                    <a:pt x="574" y="59"/>
                    <a:pt x="528" y="59"/>
                  </a:cubicBezTo>
                  <a:cubicBezTo>
                    <a:pt x="491" y="59"/>
                    <a:pt x="452" y="68"/>
                    <a:pt x="413" y="85"/>
                  </a:cubicBezTo>
                  <a:cubicBezTo>
                    <a:pt x="413" y="581"/>
                    <a:pt x="413" y="581"/>
                    <a:pt x="413" y="581"/>
                  </a:cubicBezTo>
                  <a:cubicBezTo>
                    <a:pt x="317" y="581"/>
                    <a:pt x="317" y="581"/>
                    <a:pt x="317" y="581"/>
                  </a:cubicBezTo>
                  <a:cubicBezTo>
                    <a:pt x="317" y="236"/>
                    <a:pt x="317" y="236"/>
                    <a:pt x="317" y="236"/>
                  </a:cubicBezTo>
                  <a:cubicBezTo>
                    <a:pt x="317" y="172"/>
                    <a:pt x="312" y="129"/>
                    <a:pt x="301" y="106"/>
                  </a:cubicBezTo>
                  <a:cubicBezTo>
                    <a:pt x="286" y="75"/>
                    <a:pt x="255" y="59"/>
                    <a:pt x="209" y="59"/>
                  </a:cubicBezTo>
                  <a:cubicBezTo>
                    <a:pt x="173" y="59"/>
                    <a:pt x="135" y="63"/>
                    <a:pt x="96" y="71"/>
                  </a:cubicBezTo>
                  <a:cubicBezTo>
                    <a:pt x="96" y="581"/>
                    <a:pt x="96" y="581"/>
                    <a:pt x="96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18"/>
            <p:cNvSpPr>
              <a:spLocks noEditPoints="1"/>
            </p:cNvSpPr>
            <p:nvPr/>
          </p:nvSpPr>
          <p:spPr bwMode="gray">
            <a:xfrm>
              <a:off x="44402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0" y="465"/>
                </a:cxn>
                <a:cxn ang="0">
                  <a:pos x="376" y="299"/>
                </a:cxn>
                <a:cxn ang="0">
                  <a:pos x="350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79" y="570"/>
                    <a:pt x="319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6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0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0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gray">
            <a:xfrm>
              <a:off x="4638675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1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gray">
            <a:xfrm>
              <a:off x="4749800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0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21"/>
            <p:cNvSpPr>
              <a:spLocks noEditPoints="1"/>
            </p:cNvSpPr>
            <p:nvPr/>
          </p:nvSpPr>
          <p:spPr bwMode="gray">
            <a:xfrm>
              <a:off x="48482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80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7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4" y="59"/>
                    <a:pt x="146" y="83"/>
                    <a:pt x="125" y="132"/>
                  </a:cubicBezTo>
                  <a:cubicBezTo>
                    <a:pt x="108" y="173"/>
                    <a:pt x="99" y="227"/>
                    <a:pt x="99" y="296"/>
                  </a:cubicBezTo>
                  <a:cubicBezTo>
                    <a:pt x="99" y="368"/>
                    <a:pt x="108" y="424"/>
                    <a:pt x="125" y="465"/>
                  </a:cubicBezTo>
                  <a:cubicBezTo>
                    <a:pt x="146" y="514"/>
                    <a:pt x="184" y="539"/>
                    <a:pt x="238" y="539"/>
                  </a:cubicBezTo>
                  <a:cubicBezTo>
                    <a:pt x="293" y="539"/>
                    <a:pt x="331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3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gray">
            <a:xfrm>
              <a:off x="5019675" y="3098800"/>
              <a:ext cx="230188" cy="179388"/>
            </a:xfrm>
            <a:custGeom>
              <a:avLst/>
              <a:gdLst/>
              <a:ahLst/>
              <a:cxnLst>
                <a:cxn ang="0">
                  <a:pos x="159" y="565"/>
                </a:cxn>
                <a:cxn ang="0">
                  <a:pos x="0" y="0"/>
                </a:cxn>
                <a:cxn ang="0">
                  <a:pos x="97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8" y="0"/>
                </a:cxn>
                <a:cxn ang="0">
                  <a:pos x="529" y="461"/>
                </a:cxn>
                <a:cxn ang="0">
                  <a:pos x="649" y="0"/>
                </a:cxn>
                <a:cxn ang="0">
                  <a:pos x="728" y="0"/>
                </a:cxn>
                <a:cxn ang="0">
                  <a:pos x="568" y="565"/>
                </a:cxn>
                <a:cxn ang="0">
                  <a:pos x="472" y="565"/>
                </a:cxn>
                <a:cxn ang="0">
                  <a:pos x="388" y="199"/>
                </a:cxn>
                <a:cxn ang="0">
                  <a:pos x="366" y="84"/>
                </a:cxn>
                <a:cxn ang="0">
                  <a:pos x="345" y="199"/>
                </a:cxn>
                <a:cxn ang="0">
                  <a:pos x="260" y="565"/>
                </a:cxn>
                <a:cxn ang="0">
                  <a:pos x="159" y="565"/>
                </a:cxn>
              </a:cxnLst>
              <a:rect l="0" t="0" r="r" b="b"/>
              <a:pathLst>
                <a:path w="728" h="565">
                  <a:moveTo>
                    <a:pt x="159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529" y="461"/>
                    <a:pt x="529" y="461"/>
                    <a:pt x="529" y="461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8" y="565"/>
                    <a:pt x="568" y="565"/>
                    <a:pt x="568" y="565"/>
                  </a:cubicBezTo>
                  <a:cubicBezTo>
                    <a:pt x="472" y="565"/>
                    <a:pt x="472" y="565"/>
                    <a:pt x="472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1" y="173"/>
                    <a:pt x="374" y="135"/>
                    <a:pt x="366" y="84"/>
                  </a:cubicBezTo>
                  <a:cubicBezTo>
                    <a:pt x="360" y="125"/>
                    <a:pt x="353" y="163"/>
                    <a:pt x="345" y="199"/>
                  </a:cubicBezTo>
                  <a:cubicBezTo>
                    <a:pt x="260" y="565"/>
                    <a:pt x="260" y="565"/>
                    <a:pt x="260" y="565"/>
                  </a:cubicBezTo>
                  <a:lnTo>
                    <a:pt x="159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gray">
            <a:xfrm>
              <a:off x="5341938" y="3098800"/>
              <a:ext cx="231775" cy="179388"/>
            </a:xfrm>
            <a:custGeom>
              <a:avLst/>
              <a:gdLst/>
              <a:ahLst/>
              <a:cxnLst>
                <a:cxn ang="0">
                  <a:pos x="160" y="565"/>
                </a:cxn>
                <a:cxn ang="0">
                  <a:pos x="0" y="0"/>
                </a:cxn>
                <a:cxn ang="0">
                  <a:pos x="98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9" y="0"/>
                </a:cxn>
                <a:cxn ang="0">
                  <a:pos x="530" y="461"/>
                </a:cxn>
                <a:cxn ang="0">
                  <a:pos x="650" y="0"/>
                </a:cxn>
                <a:cxn ang="0">
                  <a:pos x="728" y="0"/>
                </a:cxn>
                <a:cxn ang="0">
                  <a:pos x="569" y="565"/>
                </a:cxn>
                <a:cxn ang="0">
                  <a:pos x="473" y="565"/>
                </a:cxn>
                <a:cxn ang="0">
                  <a:pos x="388" y="199"/>
                </a:cxn>
                <a:cxn ang="0">
                  <a:pos x="367" y="84"/>
                </a:cxn>
                <a:cxn ang="0">
                  <a:pos x="345" y="199"/>
                </a:cxn>
                <a:cxn ang="0">
                  <a:pos x="261" y="565"/>
                </a:cxn>
                <a:cxn ang="0">
                  <a:pos x="160" y="565"/>
                </a:cxn>
              </a:cxnLst>
              <a:rect l="0" t="0" r="r" b="b"/>
              <a:pathLst>
                <a:path w="728" h="565">
                  <a:moveTo>
                    <a:pt x="160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530" y="461"/>
                    <a:pt x="530" y="461"/>
                    <a:pt x="530" y="461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9" y="565"/>
                    <a:pt x="569" y="565"/>
                    <a:pt x="569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2" y="173"/>
                    <a:pt x="375" y="135"/>
                    <a:pt x="367" y="84"/>
                  </a:cubicBezTo>
                  <a:cubicBezTo>
                    <a:pt x="361" y="125"/>
                    <a:pt x="354" y="163"/>
                    <a:pt x="345" y="199"/>
                  </a:cubicBezTo>
                  <a:cubicBezTo>
                    <a:pt x="261" y="565"/>
                    <a:pt x="261" y="565"/>
                    <a:pt x="261" y="565"/>
                  </a:cubicBezTo>
                  <a:lnTo>
                    <a:pt x="160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24"/>
            <p:cNvSpPr>
              <a:spLocks noEditPoints="1"/>
            </p:cNvSpPr>
            <p:nvPr/>
          </p:nvSpPr>
          <p:spPr bwMode="gray">
            <a:xfrm>
              <a:off x="5603875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9" y="103"/>
                </a:cxn>
                <a:cxn ang="0">
                  <a:pos x="59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20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9" y="207"/>
                </a:cxn>
                <a:cxn ang="0">
                  <a:pos x="109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7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2" y="91"/>
                    <a:pt x="99" y="103"/>
                  </a:cubicBezTo>
                  <a:cubicBezTo>
                    <a:pt x="88" y="113"/>
                    <a:pt x="74" y="118"/>
                    <a:pt x="59" y="118"/>
                  </a:cubicBezTo>
                  <a:cubicBezTo>
                    <a:pt x="41" y="118"/>
                    <a:pt x="27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7" y="27"/>
                    <a:pt x="20" y="15"/>
                  </a:cubicBezTo>
                  <a:cubicBezTo>
                    <a:pt x="31" y="5"/>
                    <a:pt x="44" y="0"/>
                    <a:pt x="59" y="0"/>
                  </a:cubicBezTo>
                  <a:moveTo>
                    <a:pt x="12" y="207"/>
                  </a:moveTo>
                  <a:cubicBezTo>
                    <a:pt x="109" y="207"/>
                    <a:pt x="109" y="207"/>
                    <a:pt x="109" y="207"/>
                  </a:cubicBezTo>
                  <a:cubicBezTo>
                    <a:pt x="109" y="772"/>
                    <a:pt x="109" y="772"/>
                    <a:pt x="109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gray">
            <a:xfrm>
              <a:off x="569436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153"/>
                </a:cxn>
                <a:cxn ang="0">
                  <a:pos x="248" y="153"/>
                </a:cxn>
                <a:cxn ang="0">
                  <a:pos x="248" y="215"/>
                </a:cxn>
                <a:cxn ang="0">
                  <a:pos x="96" y="215"/>
                </a:cxn>
                <a:cxn ang="0">
                  <a:pos x="96" y="515"/>
                </a:cxn>
                <a:cxn ang="0">
                  <a:pos x="122" y="630"/>
                </a:cxn>
                <a:cxn ang="0">
                  <a:pos x="175" y="655"/>
                </a:cxn>
                <a:cxn ang="0">
                  <a:pos x="217" y="657"/>
                </a:cxn>
                <a:cxn ang="0">
                  <a:pos x="248" y="657"/>
                </a:cxn>
                <a:cxn ang="0">
                  <a:pos x="248" y="718"/>
                </a:cxn>
                <a:cxn ang="0">
                  <a:pos x="196" y="718"/>
                </a:cxn>
                <a:cxn ang="0">
                  <a:pos x="99" y="709"/>
                </a:cxn>
                <a:cxn ang="0">
                  <a:pos x="8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8" h="718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96" y="515"/>
                    <a:pt x="96" y="515"/>
                    <a:pt x="96" y="515"/>
                  </a:cubicBezTo>
                  <a:cubicBezTo>
                    <a:pt x="96" y="572"/>
                    <a:pt x="105" y="610"/>
                    <a:pt x="122" y="630"/>
                  </a:cubicBezTo>
                  <a:cubicBezTo>
                    <a:pt x="134" y="644"/>
                    <a:pt x="151" y="652"/>
                    <a:pt x="175" y="655"/>
                  </a:cubicBezTo>
                  <a:cubicBezTo>
                    <a:pt x="183" y="656"/>
                    <a:pt x="197" y="657"/>
                    <a:pt x="217" y="657"/>
                  </a:cubicBezTo>
                  <a:cubicBezTo>
                    <a:pt x="248" y="657"/>
                    <a:pt x="248" y="657"/>
                    <a:pt x="248" y="657"/>
                  </a:cubicBezTo>
                  <a:cubicBezTo>
                    <a:pt x="248" y="718"/>
                    <a:pt x="248" y="718"/>
                    <a:pt x="248" y="718"/>
                  </a:cubicBezTo>
                  <a:cubicBezTo>
                    <a:pt x="196" y="718"/>
                    <a:pt x="196" y="718"/>
                    <a:pt x="196" y="718"/>
                  </a:cubicBezTo>
                  <a:cubicBezTo>
                    <a:pt x="155" y="718"/>
                    <a:pt x="122" y="715"/>
                    <a:pt x="99" y="709"/>
                  </a:cubicBezTo>
                  <a:cubicBezTo>
                    <a:pt x="49" y="695"/>
                    <a:pt x="19" y="663"/>
                    <a:pt x="8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gray">
            <a:xfrm>
              <a:off x="5810250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30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30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gray">
            <a:xfrm>
              <a:off x="6061075" y="3098800"/>
              <a:ext cx="150813" cy="266700"/>
            </a:xfrm>
            <a:custGeom>
              <a:avLst/>
              <a:gdLst/>
              <a:ahLst/>
              <a:cxnLst>
                <a:cxn ang="0">
                  <a:pos x="42" y="115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50" y="91"/>
                </a:cxn>
                <a:cxn ang="0">
                  <a:pos x="78" y="0"/>
                </a:cxn>
                <a:cxn ang="0">
                  <a:pos x="95" y="0"/>
                </a:cxn>
                <a:cxn ang="0">
                  <a:pos x="38" y="168"/>
                </a:cxn>
                <a:cxn ang="0">
                  <a:pos x="21" y="168"/>
                </a:cxn>
                <a:cxn ang="0">
                  <a:pos x="42" y="115"/>
                </a:cxn>
              </a:cxnLst>
              <a:rect l="0" t="0" r="r" b="b"/>
              <a:pathLst>
                <a:path w="95" h="168">
                  <a:moveTo>
                    <a:pt x="42" y="11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50" y="91"/>
                  </a:lnTo>
                  <a:lnTo>
                    <a:pt x="78" y="0"/>
                  </a:lnTo>
                  <a:lnTo>
                    <a:pt x="95" y="0"/>
                  </a:lnTo>
                  <a:lnTo>
                    <a:pt x="38" y="168"/>
                  </a:lnTo>
                  <a:lnTo>
                    <a:pt x="21" y="168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28"/>
            <p:cNvSpPr>
              <a:spLocks noEditPoints="1"/>
            </p:cNvSpPr>
            <p:nvPr/>
          </p:nvSpPr>
          <p:spPr bwMode="gray">
            <a:xfrm>
              <a:off x="62309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6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80" y="570"/>
                    <a:pt x="320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1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1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gray">
            <a:xfrm>
              <a:off x="6423025" y="3098800"/>
              <a:ext cx="131763" cy="1857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349"/>
                </a:cxn>
                <a:cxn ang="0">
                  <a:pos x="114" y="477"/>
                </a:cxn>
                <a:cxn ang="0">
                  <a:pos x="154" y="514"/>
                </a:cxn>
                <a:cxn ang="0">
                  <a:pos x="216" y="523"/>
                </a:cxn>
                <a:cxn ang="0">
                  <a:pos x="316" y="508"/>
                </a:cxn>
                <a:cxn ang="0">
                  <a:pos x="316" y="0"/>
                </a:cxn>
                <a:cxn ang="0">
                  <a:pos x="412" y="0"/>
                </a:cxn>
                <a:cxn ang="0">
                  <a:pos x="412" y="556"/>
                </a:cxn>
                <a:cxn ang="0">
                  <a:pos x="210" y="581"/>
                </a:cxn>
                <a:cxn ang="0">
                  <a:pos x="67" y="551"/>
                </a:cxn>
                <a:cxn ang="0">
                  <a:pos x="4" y="445"/>
                </a:cxn>
                <a:cxn ang="0">
                  <a:pos x="0" y="356"/>
                </a:cxn>
                <a:cxn ang="0">
                  <a:pos x="0" y="0"/>
                </a:cxn>
              </a:cxnLst>
              <a:rect l="0" t="0" r="r" b="b"/>
              <a:pathLst>
                <a:path w="412" h="581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49"/>
                    <a:pt x="96" y="349"/>
                    <a:pt x="96" y="349"/>
                  </a:cubicBezTo>
                  <a:cubicBezTo>
                    <a:pt x="96" y="413"/>
                    <a:pt x="102" y="456"/>
                    <a:pt x="114" y="477"/>
                  </a:cubicBezTo>
                  <a:cubicBezTo>
                    <a:pt x="123" y="495"/>
                    <a:pt x="136" y="507"/>
                    <a:pt x="154" y="514"/>
                  </a:cubicBezTo>
                  <a:cubicBezTo>
                    <a:pt x="168" y="520"/>
                    <a:pt x="189" y="523"/>
                    <a:pt x="216" y="523"/>
                  </a:cubicBezTo>
                  <a:cubicBezTo>
                    <a:pt x="248" y="523"/>
                    <a:pt x="281" y="518"/>
                    <a:pt x="316" y="508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12" y="556"/>
                    <a:pt x="412" y="556"/>
                    <a:pt x="412" y="556"/>
                  </a:cubicBezTo>
                  <a:cubicBezTo>
                    <a:pt x="341" y="573"/>
                    <a:pt x="273" y="581"/>
                    <a:pt x="210" y="581"/>
                  </a:cubicBezTo>
                  <a:cubicBezTo>
                    <a:pt x="146" y="581"/>
                    <a:pt x="98" y="571"/>
                    <a:pt x="67" y="551"/>
                  </a:cubicBezTo>
                  <a:cubicBezTo>
                    <a:pt x="32" y="528"/>
                    <a:pt x="11" y="493"/>
                    <a:pt x="4" y="445"/>
                  </a:cubicBezTo>
                  <a:cubicBezTo>
                    <a:pt x="1" y="422"/>
                    <a:pt x="0" y="393"/>
                    <a:pt x="0" y="3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gray">
            <a:xfrm>
              <a:off x="4097338" y="1362075"/>
              <a:ext cx="590550" cy="455613"/>
            </a:xfrm>
            <a:custGeom>
              <a:avLst/>
              <a:gdLst/>
              <a:ahLst/>
              <a:cxnLst>
                <a:cxn ang="0">
                  <a:pos x="755" y="601"/>
                </a:cxn>
                <a:cxn ang="0">
                  <a:pos x="470" y="505"/>
                </a:cxn>
                <a:cxn ang="0">
                  <a:pos x="1" y="970"/>
                </a:cxn>
                <a:cxn ang="0">
                  <a:pos x="470" y="1433"/>
                </a:cxn>
                <a:cxn ang="0">
                  <a:pos x="827" y="1272"/>
                </a:cxn>
                <a:cxn ang="0">
                  <a:pos x="827" y="1015"/>
                </a:cxn>
                <a:cxn ang="0">
                  <a:pos x="605" y="1232"/>
                </a:cxn>
                <a:cxn ang="0">
                  <a:pos x="470" y="1260"/>
                </a:cxn>
                <a:cxn ang="0">
                  <a:pos x="176" y="970"/>
                </a:cxn>
                <a:cxn ang="0">
                  <a:pos x="470" y="678"/>
                </a:cxn>
                <a:cxn ang="0">
                  <a:pos x="676" y="763"/>
                </a:cxn>
                <a:cxn ang="0">
                  <a:pos x="859" y="973"/>
                </a:cxn>
                <a:cxn ang="0">
                  <a:pos x="1281" y="1157"/>
                </a:cxn>
                <a:cxn ang="0">
                  <a:pos x="1858" y="582"/>
                </a:cxn>
                <a:cxn ang="0">
                  <a:pos x="1281" y="0"/>
                </a:cxn>
                <a:cxn ang="0">
                  <a:pos x="827" y="231"/>
                </a:cxn>
                <a:cxn ang="0">
                  <a:pos x="827" y="577"/>
                </a:cxn>
                <a:cxn ang="0">
                  <a:pos x="1281" y="182"/>
                </a:cxn>
                <a:cxn ang="0">
                  <a:pos x="1677" y="582"/>
                </a:cxn>
                <a:cxn ang="0">
                  <a:pos x="1281" y="978"/>
                </a:cxn>
                <a:cxn ang="0">
                  <a:pos x="1024" y="884"/>
                </a:cxn>
                <a:cxn ang="0">
                  <a:pos x="755" y="601"/>
                </a:cxn>
              </a:cxnLst>
              <a:rect l="0" t="0" r="r" b="b"/>
              <a:pathLst>
                <a:path w="1858" h="1434">
                  <a:moveTo>
                    <a:pt x="755" y="601"/>
                  </a:moveTo>
                  <a:cubicBezTo>
                    <a:pt x="687" y="541"/>
                    <a:pt x="578" y="505"/>
                    <a:pt x="470" y="505"/>
                  </a:cubicBezTo>
                  <a:cubicBezTo>
                    <a:pt x="212" y="504"/>
                    <a:pt x="2" y="707"/>
                    <a:pt x="1" y="970"/>
                  </a:cubicBezTo>
                  <a:cubicBezTo>
                    <a:pt x="0" y="1228"/>
                    <a:pt x="212" y="1433"/>
                    <a:pt x="470" y="1433"/>
                  </a:cubicBezTo>
                  <a:cubicBezTo>
                    <a:pt x="615" y="1434"/>
                    <a:pt x="741" y="1375"/>
                    <a:pt x="827" y="1272"/>
                  </a:cubicBezTo>
                  <a:cubicBezTo>
                    <a:pt x="827" y="1015"/>
                    <a:pt x="827" y="1015"/>
                    <a:pt x="827" y="1015"/>
                  </a:cubicBezTo>
                  <a:cubicBezTo>
                    <a:pt x="781" y="1095"/>
                    <a:pt x="689" y="1197"/>
                    <a:pt x="605" y="1232"/>
                  </a:cubicBezTo>
                  <a:cubicBezTo>
                    <a:pt x="563" y="1249"/>
                    <a:pt x="520" y="1260"/>
                    <a:pt x="470" y="1260"/>
                  </a:cubicBezTo>
                  <a:cubicBezTo>
                    <a:pt x="309" y="1260"/>
                    <a:pt x="176" y="1135"/>
                    <a:pt x="176" y="970"/>
                  </a:cubicBezTo>
                  <a:cubicBezTo>
                    <a:pt x="176" y="818"/>
                    <a:pt x="299" y="677"/>
                    <a:pt x="470" y="678"/>
                  </a:cubicBezTo>
                  <a:cubicBezTo>
                    <a:pt x="551" y="678"/>
                    <a:pt x="623" y="711"/>
                    <a:pt x="676" y="763"/>
                  </a:cubicBezTo>
                  <a:cubicBezTo>
                    <a:pt x="732" y="817"/>
                    <a:pt x="818" y="929"/>
                    <a:pt x="859" y="973"/>
                  </a:cubicBezTo>
                  <a:cubicBezTo>
                    <a:pt x="964" y="1086"/>
                    <a:pt x="1115" y="1157"/>
                    <a:pt x="1281" y="1157"/>
                  </a:cubicBezTo>
                  <a:cubicBezTo>
                    <a:pt x="1599" y="1158"/>
                    <a:pt x="1858" y="900"/>
                    <a:pt x="1858" y="582"/>
                  </a:cubicBezTo>
                  <a:cubicBezTo>
                    <a:pt x="1858" y="264"/>
                    <a:pt x="1599" y="0"/>
                    <a:pt x="1281" y="0"/>
                  </a:cubicBezTo>
                  <a:cubicBezTo>
                    <a:pt x="1096" y="0"/>
                    <a:pt x="933" y="96"/>
                    <a:pt x="827" y="231"/>
                  </a:cubicBezTo>
                  <a:cubicBezTo>
                    <a:pt x="827" y="577"/>
                    <a:pt x="827" y="577"/>
                    <a:pt x="827" y="577"/>
                  </a:cubicBezTo>
                  <a:cubicBezTo>
                    <a:pt x="908" y="358"/>
                    <a:pt x="1053" y="182"/>
                    <a:pt x="1281" y="182"/>
                  </a:cubicBezTo>
                  <a:cubicBezTo>
                    <a:pt x="1500" y="182"/>
                    <a:pt x="1677" y="363"/>
                    <a:pt x="1677" y="582"/>
                  </a:cubicBezTo>
                  <a:cubicBezTo>
                    <a:pt x="1676" y="801"/>
                    <a:pt x="1500" y="979"/>
                    <a:pt x="1281" y="978"/>
                  </a:cubicBezTo>
                  <a:cubicBezTo>
                    <a:pt x="1183" y="978"/>
                    <a:pt x="1093" y="942"/>
                    <a:pt x="1024" y="884"/>
                  </a:cubicBezTo>
                  <a:cubicBezTo>
                    <a:pt x="938" y="817"/>
                    <a:pt x="843" y="675"/>
                    <a:pt x="755" y="601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 31"/>
            <p:cNvSpPr>
              <a:spLocks/>
            </p:cNvSpPr>
            <p:nvPr/>
          </p:nvSpPr>
          <p:spPr bwMode="gray">
            <a:xfrm>
              <a:off x="3133725" y="1857375"/>
              <a:ext cx="406400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6" y="0"/>
                </a:cxn>
                <a:cxn ang="0">
                  <a:pos x="1276" y="355"/>
                </a:cxn>
                <a:cxn ang="0">
                  <a:pos x="1072" y="215"/>
                </a:cxn>
                <a:cxn ang="0">
                  <a:pos x="482" y="215"/>
                </a:cxn>
                <a:cxn ang="0">
                  <a:pos x="482" y="828"/>
                </a:cxn>
                <a:cxn ang="0">
                  <a:pos x="1122" y="828"/>
                </a:cxn>
                <a:cxn ang="0">
                  <a:pos x="1122" y="1153"/>
                </a:cxn>
                <a:cxn ang="0">
                  <a:pos x="947" y="1049"/>
                </a:cxn>
                <a:cxn ang="0">
                  <a:pos x="482" y="1049"/>
                </a:cxn>
                <a:cxn ang="0">
                  <a:pos x="482" y="1886"/>
                </a:cxn>
                <a:cxn ang="0">
                  <a:pos x="616" y="2083"/>
                </a:cxn>
                <a:cxn ang="0">
                  <a:pos x="9" y="2083"/>
                </a:cxn>
                <a:cxn ang="0">
                  <a:pos x="136" y="1886"/>
                </a:cxn>
                <a:cxn ang="0">
                  <a:pos x="136" y="219"/>
                </a:cxn>
                <a:cxn ang="0">
                  <a:pos x="0" y="0"/>
                </a:cxn>
              </a:cxnLst>
              <a:rect l="0" t="0" r="r" b="b"/>
              <a:pathLst>
                <a:path w="1276" h="2083">
                  <a:moveTo>
                    <a:pt x="0" y="0"/>
                  </a:moveTo>
                  <a:cubicBezTo>
                    <a:pt x="1276" y="0"/>
                    <a:pt x="1276" y="0"/>
                    <a:pt x="1276" y="0"/>
                  </a:cubicBezTo>
                  <a:cubicBezTo>
                    <a:pt x="1276" y="355"/>
                    <a:pt x="1276" y="355"/>
                    <a:pt x="1276" y="355"/>
                  </a:cubicBezTo>
                  <a:cubicBezTo>
                    <a:pt x="1276" y="355"/>
                    <a:pt x="1210" y="215"/>
                    <a:pt x="1072" y="215"/>
                  </a:cubicBezTo>
                  <a:cubicBezTo>
                    <a:pt x="482" y="215"/>
                    <a:pt x="482" y="215"/>
                    <a:pt x="482" y="215"/>
                  </a:cubicBezTo>
                  <a:cubicBezTo>
                    <a:pt x="482" y="828"/>
                    <a:pt x="482" y="828"/>
                    <a:pt x="482" y="828"/>
                  </a:cubicBezTo>
                  <a:cubicBezTo>
                    <a:pt x="1122" y="828"/>
                    <a:pt x="1122" y="828"/>
                    <a:pt x="1122" y="828"/>
                  </a:cubicBezTo>
                  <a:cubicBezTo>
                    <a:pt x="1122" y="1153"/>
                    <a:pt x="1122" y="1153"/>
                    <a:pt x="1122" y="1153"/>
                  </a:cubicBezTo>
                  <a:cubicBezTo>
                    <a:pt x="1122" y="1153"/>
                    <a:pt x="1101" y="1049"/>
                    <a:pt x="947" y="1049"/>
                  </a:cubicBezTo>
                  <a:cubicBezTo>
                    <a:pt x="482" y="1049"/>
                    <a:pt x="482" y="1049"/>
                    <a:pt x="482" y="1049"/>
                  </a:cubicBezTo>
                  <a:cubicBezTo>
                    <a:pt x="482" y="1886"/>
                    <a:pt x="482" y="1886"/>
                    <a:pt x="482" y="1886"/>
                  </a:cubicBezTo>
                  <a:cubicBezTo>
                    <a:pt x="482" y="2010"/>
                    <a:pt x="616" y="2083"/>
                    <a:pt x="616" y="2083"/>
                  </a:cubicBezTo>
                  <a:cubicBezTo>
                    <a:pt x="9" y="2083"/>
                    <a:pt x="9" y="2083"/>
                    <a:pt x="9" y="2083"/>
                  </a:cubicBezTo>
                  <a:cubicBezTo>
                    <a:pt x="9" y="2083"/>
                    <a:pt x="136" y="2019"/>
                    <a:pt x="136" y="1886"/>
                  </a:cubicBezTo>
                  <a:cubicBezTo>
                    <a:pt x="136" y="219"/>
                    <a:pt x="136" y="219"/>
                    <a:pt x="136" y="219"/>
                  </a:cubicBezTo>
                  <a:cubicBezTo>
                    <a:pt x="136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gray">
            <a:xfrm>
              <a:off x="4090988" y="1858963"/>
              <a:ext cx="268288" cy="92233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842" y="0"/>
                </a:cxn>
                <a:cxn ang="0">
                  <a:pos x="697" y="181"/>
                </a:cxn>
                <a:cxn ang="0">
                  <a:pos x="697" y="2135"/>
                </a:cxn>
                <a:cxn ang="0">
                  <a:pos x="0" y="2902"/>
                </a:cxn>
                <a:cxn ang="0">
                  <a:pos x="332" y="2135"/>
                </a:cxn>
                <a:cxn ang="0">
                  <a:pos x="332" y="181"/>
                </a:cxn>
                <a:cxn ang="0">
                  <a:pos x="193" y="0"/>
                </a:cxn>
              </a:cxnLst>
              <a:rect l="0" t="0" r="r" b="b"/>
              <a:pathLst>
                <a:path w="842" h="2904">
                  <a:moveTo>
                    <a:pt x="193" y="0"/>
                  </a:moveTo>
                  <a:cubicBezTo>
                    <a:pt x="842" y="0"/>
                    <a:pt x="842" y="0"/>
                    <a:pt x="842" y="0"/>
                  </a:cubicBezTo>
                  <a:cubicBezTo>
                    <a:pt x="842" y="0"/>
                    <a:pt x="697" y="69"/>
                    <a:pt x="697" y="181"/>
                  </a:cubicBezTo>
                  <a:cubicBezTo>
                    <a:pt x="697" y="2135"/>
                    <a:pt x="697" y="2135"/>
                    <a:pt x="697" y="2135"/>
                  </a:cubicBezTo>
                  <a:cubicBezTo>
                    <a:pt x="697" y="2796"/>
                    <a:pt x="34" y="2904"/>
                    <a:pt x="0" y="2902"/>
                  </a:cubicBezTo>
                  <a:cubicBezTo>
                    <a:pt x="56" y="2866"/>
                    <a:pt x="331" y="2631"/>
                    <a:pt x="332" y="2135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3" y="76"/>
                    <a:pt x="193" y="0"/>
                    <a:pt x="193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gray">
            <a:xfrm>
              <a:off x="4387850" y="1858963"/>
              <a:ext cx="206375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1" y="0"/>
                </a:cxn>
                <a:cxn ang="0">
                  <a:pos x="507" y="184"/>
                </a:cxn>
                <a:cxn ang="0">
                  <a:pos x="507" y="1886"/>
                </a:cxn>
                <a:cxn ang="0">
                  <a:pos x="651" y="2084"/>
                </a:cxn>
                <a:cxn ang="0">
                  <a:pos x="0" y="2084"/>
                </a:cxn>
                <a:cxn ang="0">
                  <a:pos x="145" y="1886"/>
                </a:cxn>
                <a:cxn ang="0">
                  <a:pos x="145" y="184"/>
                </a:cxn>
                <a:cxn ang="0">
                  <a:pos x="0" y="0"/>
                </a:cxn>
              </a:cxnLst>
              <a:rect l="0" t="0" r="r" b="b"/>
              <a:pathLst>
                <a:path w="651" h="2084">
                  <a:moveTo>
                    <a:pt x="0" y="0"/>
                  </a:moveTo>
                  <a:cubicBezTo>
                    <a:pt x="651" y="0"/>
                    <a:pt x="651" y="0"/>
                    <a:pt x="651" y="0"/>
                  </a:cubicBezTo>
                  <a:cubicBezTo>
                    <a:pt x="651" y="0"/>
                    <a:pt x="507" y="69"/>
                    <a:pt x="507" y="184"/>
                  </a:cubicBezTo>
                  <a:cubicBezTo>
                    <a:pt x="507" y="1886"/>
                    <a:pt x="507" y="1886"/>
                    <a:pt x="507" y="1886"/>
                  </a:cubicBezTo>
                  <a:cubicBezTo>
                    <a:pt x="507" y="2008"/>
                    <a:pt x="651" y="2084"/>
                    <a:pt x="651" y="2084"/>
                  </a:cubicBezTo>
                  <a:cubicBezTo>
                    <a:pt x="0" y="2084"/>
                    <a:pt x="0" y="2084"/>
                    <a:pt x="0" y="2084"/>
                  </a:cubicBezTo>
                  <a:cubicBezTo>
                    <a:pt x="0" y="2084"/>
                    <a:pt x="145" y="2008"/>
                    <a:pt x="145" y="1886"/>
                  </a:cubicBezTo>
                  <a:cubicBezTo>
                    <a:pt x="145" y="184"/>
                    <a:pt x="145" y="184"/>
                    <a:pt x="145" y="184"/>
                  </a:cubicBezTo>
                  <a:cubicBezTo>
                    <a:pt x="145" y="6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gray">
            <a:xfrm>
              <a:off x="4595813" y="1858963"/>
              <a:ext cx="495300" cy="66198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59" y="0"/>
                </a:cxn>
                <a:cxn ang="0">
                  <a:pos x="1438" y="378"/>
                </a:cxn>
                <a:cxn ang="0">
                  <a:pos x="1263" y="219"/>
                </a:cxn>
                <a:cxn ang="0">
                  <a:pos x="966" y="219"/>
                </a:cxn>
                <a:cxn ang="0">
                  <a:pos x="966" y="1886"/>
                </a:cxn>
                <a:cxn ang="0">
                  <a:pos x="1106" y="2083"/>
                </a:cxn>
                <a:cxn ang="0">
                  <a:pos x="468" y="2083"/>
                </a:cxn>
                <a:cxn ang="0">
                  <a:pos x="606" y="1886"/>
                </a:cxn>
                <a:cxn ang="0">
                  <a:pos x="606" y="219"/>
                </a:cxn>
                <a:cxn ang="0">
                  <a:pos x="248" y="219"/>
                </a:cxn>
                <a:cxn ang="0">
                  <a:pos x="0" y="410"/>
                </a:cxn>
                <a:cxn ang="0">
                  <a:pos x="127" y="0"/>
                </a:cxn>
              </a:cxnLst>
              <a:rect l="0" t="0" r="r" b="b"/>
              <a:pathLst>
                <a:path w="1559" h="2083">
                  <a:moveTo>
                    <a:pt x="127" y="0"/>
                  </a:moveTo>
                  <a:cubicBezTo>
                    <a:pt x="1559" y="0"/>
                    <a:pt x="1559" y="0"/>
                    <a:pt x="1559" y="0"/>
                  </a:cubicBezTo>
                  <a:cubicBezTo>
                    <a:pt x="1438" y="378"/>
                    <a:pt x="1438" y="378"/>
                    <a:pt x="1438" y="378"/>
                  </a:cubicBezTo>
                  <a:cubicBezTo>
                    <a:pt x="1438" y="378"/>
                    <a:pt x="1401" y="219"/>
                    <a:pt x="1263" y="219"/>
                  </a:cubicBezTo>
                  <a:cubicBezTo>
                    <a:pt x="966" y="219"/>
                    <a:pt x="966" y="219"/>
                    <a:pt x="966" y="219"/>
                  </a:cubicBezTo>
                  <a:cubicBezTo>
                    <a:pt x="966" y="1886"/>
                    <a:pt x="966" y="1886"/>
                    <a:pt x="966" y="1886"/>
                  </a:cubicBezTo>
                  <a:cubicBezTo>
                    <a:pt x="966" y="1991"/>
                    <a:pt x="1106" y="2083"/>
                    <a:pt x="1106" y="2083"/>
                  </a:cubicBezTo>
                  <a:cubicBezTo>
                    <a:pt x="468" y="2083"/>
                    <a:pt x="468" y="2083"/>
                    <a:pt x="468" y="2083"/>
                  </a:cubicBezTo>
                  <a:cubicBezTo>
                    <a:pt x="468" y="2083"/>
                    <a:pt x="606" y="2000"/>
                    <a:pt x="606" y="1886"/>
                  </a:cubicBezTo>
                  <a:cubicBezTo>
                    <a:pt x="606" y="219"/>
                    <a:pt x="606" y="219"/>
                    <a:pt x="606" y="219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146" y="219"/>
                    <a:pt x="0" y="410"/>
                    <a:pt x="0" y="41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gray">
            <a:xfrm>
              <a:off x="5495925" y="1858963"/>
              <a:ext cx="554038" cy="671513"/>
            </a:xfrm>
            <a:custGeom>
              <a:avLst/>
              <a:gdLst/>
              <a:ahLst/>
              <a:cxnLst>
                <a:cxn ang="0">
                  <a:pos x="1116" y="0"/>
                </a:cxn>
                <a:cxn ang="0">
                  <a:pos x="1743" y="0"/>
                </a:cxn>
                <a:cxn ang="0">
                  <a:pos x="1609" y="184"/>
                </a:cxn>
                <a:cxn ang="0">
                  <a:pos x="1609" y="1445"/>
                </a:cxn>
                <a:cxn ang="0">
                  <a:pos x="889" y="2115"/>
                </a:cxn>
                <a:cxn ang="0">
                  <a:pos x="138" y="1445"/>
                </a:cxn>
                <a:cxn ang="0">
                  <a:pos x="138" y="184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502" y="184"/>
                </a:cxn>
                <a:cxn ang="0">
                  <a:pos x="502" y="1445"/>
                </a:cxn>
                <a:cxn ang="0">
                  <a:pos x="889" y="1890"/>
                </a:cxn>
                <a:cxn ang="0">
                  <a:pos x="1258" y="1445"/>
                </a:cxn>
                <a:cxn ang="0">
                  <a:pos x="1258" y="184"/>
                </a:cxn>
                <a:cxn ang="0">
                  <a:pos x="1116" y="0"/>
                </a:cxn>
              </a:cxnLst>
              <a:rect l="0" t="0" r="r" b="b"/>
              <a:pathLst>
                <a:path w="1743" h="2115">
                  <a:moveTo>
                    <a:pt x="1116" y="0"/>
                  </a:moveTo>
                  <a:cubicBezTo>
                    <a:pt x="1743" y="0"/>
                    <a:pt x="1743" y="0"/>
                    <a:pt x="1743" y="0"/>
                  </a:cubicBezTo>
                  <a:cubicBezTo>
                    <a:pt x="1743" y="0"/>
                    <a:pt x="1609" y="71"/>
                    <a:pt x="1609" y="184"/>
                  </a:cubicBezTo>
                  <a:cubicBezTo>
                    <a:pt x="1609" y="1445"/>
                    <a:pt x="1609" y="1445"/>
                    <a:pt x="1609" y="1445"/>
                  </a:cubicBezTo>
                  <a:cubicBezTo>
                    <a:pt x="1608" y="1957"/>
                    <a:pt x="1183" y="2115"/>
                    <a:pt x="889" y="2115"/>
                  </a:cubicBezTo>
                  <a:cubicBezTo>
                    <a:pt x="596" y="2115"/>
                    <a:pt x="138" y="1955"/>
                    <a:pt x="138" y="1445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9" y="71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502" y="69"/>
                    <a:pt x="502" y="184"/>
                  </a:cubicBezTo>
                  <a:cubicBezTo>
                    <a:pt x="502" y="1445"/>
                    <a:pt x="502" y="1445"/>
                    <a:pt x="502" y="1445"/>
                  </a:cubicBezTo>
                  <a:cubicBezTo>
                    <a:pt x="502" y="1714"/>
                    <a:pt x="680" y="1890"/>
                    <a:pt x="889" y="1890"/>
                  </a:cubicBezTo>
                  <a:cubicBezTo>
                    <a:pt x="1098" y="1890"/>
                    <a:pt x="1257" y="1707"/>
                    <a:pt x="1258" y="1445"/>
                  </a:cubicBezTo>
                  <a:cubicBezTo>
                    <a:pt x="1258" y="184"/>
                    <a:pt x="1258" y="184"/>
                    <a:pt x="1258" y="184"/>
                  </a:cubicBezTo>
                  <a:cubicBezTo>
                    <a:pt x="1258" y="71"/>
                    <a:pt x="1116" y="0"/>
                    <a:pt x="111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gray">
            <a:xfrm>
              <a:off x="3557588" y="1858963"/>
              <a:ext cx="558800" cy="673100"/>
            </a:xfrm>
            <a:custGeom>
              <a:avLst/>
              <a:gdLst/>
              <a:ahLst/>
              <a:cxnLst>
                <a:cxn ang="0">
                  <a:pos x="1122" y="0"/>
                </a:cxn>
                <a:cxn ang="0">
                  <a:pos x="1760" y="0"/>
                </a:cxn>
                <a:cxn ang="0">
                  <a:pos x="1625" y="186"/>
                </a:cxn>
                <a:cxn ang="0">
                  <a:pos x="1624" y="1444"/>
                </a:cxn>
                <a:cxn ang="0">
                  <a:pos x="882" y="2120"/>
                </a:cxn>
                <a:cxn ang="0">
                  <a:pos x="131" y="1444"/>
                </a:cxn>
                <a:cxn ang="0">
                  <a:pos x="130" y="186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496" y="186"/>
                </a:cxn>
                <a:cxn ang="0">
                  <a:pos x="495" y="1444"/>
                </a:cxn>
                <a:cxn ang="0">
                  <a:pos x="882" y="1895"/>
                </a:cxn>
                <a:cxn ang="0">
                  <a:pos x="1258" y="1444"/>
                </a:cxn>
                <a:cxn ang="0">
                  <a:pos x="1259" y="186"/>
                </a:cxn>
                <a:cxn ang="0">
                  <a:pos x="1122" y="0"/>
                </a:cxn>
              </a:cxnLst>
              <a:rect l="0" t="0" r="r" b="b"/>
              <a:pathLst>
                <a:path w="1760" h="2120">
                  <a:moveTo>
                    <a:pt x="1122" y="0"/>
                  </a:moveTo>
                  <a:cubicBezTo>
                    <a:pt x="1760" y="0"/>
                    <a:pt x="1760" y="0"/>
                    <a:pt x="1760" y="0"/>
                  </a:cubicBezTo>
                  <a:cubicBezTo>
                    <a:pt x="1760" y="0"/>
                    <a:pt x="1625" y="74"/>
                    <a:pt x="1625" y="186"/>
                  </a:cubicBezTo>
                  <a:cubicBezTo>
                    <a:pt x="1625" y="186"/>
                    <a:pt x="1624" y="1444"/>
                    <a:pt x="1624" y="1444"/>
                  </a:cubicBezTo>
                  <a:cubicBezTo>
                    <a:pt x="1624" y="1959"/>
                    <a:pt x="1179" y="2120"/>
                    <a:pt x="882" y="2120"/>
                  </a:cubicBezTo>
                  <a:cubicBezTo>
                    <a:pt x="589" y="2120"/>
                    <a:pt x="131" y="1956"/>
                    <a:pt x="131" y="1444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0" y="73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496" y="73"/>
                    <a:pt x="496" y="186"/>
                  </a:cubicBezTo>
                  <a:cubicBezTo>
                    <a:pt x="495" y="1444"/>
                    <a:pt x="495" y="1444"/>
                    <a:pt x="495" y="1444"/>
                  </a:cubicBezTo>
                  <a:cubicBezTo>
                    <a:pt x="495" y="1710"/>
                    <a:pt x="673" y="1894"/>
                    <a:pt x="882" y="1895"/>
                  </a:cubicBezTo>
                  <a:cubicBezTo>
                    <a:pt x="1091" y="1896"/>
                    <a:pt x="1258" y="1708"/>
                    <a:pt x="1258" y="1444"/>
                  </a:cubicBezTo>
                  <a:cubicBezTo>
                    <a:pt x="1259" y="186"/>
                    <a:pt x="1259" y="186"/>
                    <a:pt x="1259" y="186"/>
                  </a:cubicBezTo>
                  <a:cubicBezTo>
                    <a:pt x="1259" y="73"/>
                    <a:pt x="1122" y="0"/>
                    <a:pt x="1122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gray">
            <a:xfrm>
              <a:off x="5068888" y="1844675"/>
              <a:ext cx="425450" cy="687388"/>
            </a:xfrm>
            <a:custGeom>
              <a:avLst/>
              <a:gdLst/>
              <a:ahLst/>
              <a:cxnLst>
                <a:cxn ang="0">
                  <a:pos x="1152" y="375"/>
                </a:cxn>
                <a:cxn ang="0">
                  <a:pos x="800" y="216"/>
                </a:cxn>
                <a:cxn ang="0">
                  <a:pos x="396" y="531"/>
                </a:cxn>
                <a:cxn ang="0">
                  <a:pos x="782" y="922"/>
                </a:cxn>
                <a:cxn ang="0">
                  <a:pos x="1340" y="1550"/>
                </a:cxn>
                <a:cxn ang="0">
                  <a:pos x="511" y="2163"/>
                </a:cxn>
                <a:cxn ang="0">
                  <a:pos x="121" y="2109"/>
                </a:cxn>
                <a:cxn ang="0">
                  <a:pos x="0" y="1709"/>
                </a:cxn>
                <a:cxn ang="0">
                  <a:pos x="517" y="1936"/>
                </a:cxn>
                <a:cxn ang="0">
                  <a:pos x="983" y="1594"/>
                </a:cxn>
                <a:cxn ang="0">
                  <a:pos x="36" y="573"/>
                </a:cxn>
                <a:cxn ang="0">
                  <a:pos x="765" y="0"/>
                </a:cxn>
                <a:cxn ang="0">
                  <a:pos x="1153" y="53"/>
                </a:cxn>
                <a:cxn ang="0">
                  <a:pos x="1152" y="375"/>
                </a:cxn>
              </a:cxnLst>
              <a:rect l="0" t="0" r="r" b="b"/>
              <a:pathLst>
                <a:path w="1341" h="2163">
                  <a:moveTo>
                    <a:pt x="1152" y="375"/>
                  </a:moveTo>
                  <a:cubicBezTo>
                    <a:pt x="1152" y="375"/>
                    <a:pt x="1062" y="217"/>
                    <a:pt x="800" y="216"/>
                  </a:cubicBezTo>
                  <a:cubicBezTo>
                    <a:pt x="539" y="215"/>
                    <a:pt x="396" y="353"/>
                    <a:pt x="396" y="531"/>
                  </a:cubicBezTo>
                  <a:cubicBezTo>
                    <a:pt x="395" y="733"/>
                    <a:pt x="547" y="809"/>
                    <a:pt x="782" y="922"/>
                  </a:cubicBezTo>
                  <a:cubicBezTo>
                    <a:pt x="1005" y="1029"/>
                    <a:pt x="1341" y="1177"/>
                    <a:pt x="1340" y="1550"/>
                  </a:cubicBezTo>
                  <a:cubicBezTo>
                    <a:pt x="1339" y="1884"/>
                    <a:pt x="1042" y="2163"/>
                    <a:pt x="511" y="2163"/>
                  </a:cubicBezTo>
                  <a:cubicBezTo>
                    <a:pt x="347" y="2163"/>
                    <a:pt x="121" y="2109"/>
                    <a:pt x="121" y="2109"/>
                  </a:cubicBezTo>
                  <a:cubicBezTo>
                    <a:pt x="0" y="1709"/>
                    <a:pt x="0" y="1709"/>
                    <a:pt x="0" y="1709"/>
                  </a:cubicBezTo>
                  <a:cubicBezTo>
                    <a:pt x="112" y="1819"/>
                    <a:pt x="312" y="1936"/>
                    <a:pt x="517" y="1936"/>
                  </a:cubicBezTo>
                  <a:cubicBezTo>
                    <a:pt x="729" y="1936"/>
                    <a:pt x="983" y="1805"/>
                    <a:pt x="983" y="1594"/>
                  </a:cubicBezTo>
                  <a:cubicBezTo>
                    <a:pt x="983" y="1187"/>
                    <a:pt x="36" y="1255"/>
                    <a:pt x="36" y="573"/>
                  </a:cubicBezTo>
                  <a:cubicBezTo>
                    <a:pt x="36" y="339"/>
                    <a:pt x="199" y="0"/>
                    <a:pt x="765" y="0"/>
                  </a:cubicBezTo>
                  <a:cubicBezTo>
                    <a:pt x="948" y="0"/>
                    <a:pt x="1153" y="53"/>
                    <a:pt x="1153" y="53"/>
                  </a:cubicBezTo>
                  <a:lnTo>
                    <a:pt x="1152" y="375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878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765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3"/>
            <a:ext cx="8713787" cy="4062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89109"/>
            <a:ext cx="7858125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617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660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 bwMode="gray">
          <a:xfrm>
            <a:off x="252000" y="72000"/>
            <a:ext cx="7560000" cy="770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914378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558" algn="l"/>
              </a:tabLst>
              <a:defRPr kumimoji="1" lang="en-US" altLang="ja-JP" sz="2800" kern="1200" noProof="0" dirty="0" err="1" smtClean="0">
                <a:solidFill>
                  <a:schemeClr val="bg1"/>
                </a:solidFill>
                <a:latin typeface="Fujitsu Sans"/>
                <a:ea typeface="+mj-ea"/>
                <a:cs typeface="Fujitsu San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pic>
        <p:nvPicPr>
          <p:cNvPr id="4" name="Picture 2" descr="Fujitsu_Logo_white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4185" y="243041"/>
            <a:ext cx="1252800" cy="476627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401" y="120332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1</a:t>
            </a:r>
            <a:endParaRPr lang="de-DE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50668" y="1635386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1</a:t>
            </a:r>
            <a:endParaRPr lang="de-DE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52134" y="206768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2</a:t>
            </a:r>
            <a:endParaRPr lang="de-DE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401" y="249974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2</a:t>
            </a:r>
            <a:endParaRPr lang="de-DE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2134" y="293156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3</a:t>
            </a:r>
            <a:endParaRPr lang="de-DE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51401" y="336362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3</a:t>
            </a:r>
            <a:endParaRPr lang="de-DE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94916" y="120356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5</a:t>
            </a:r>
            <a:endParaRPr lang="de-DE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94183" y="1635621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5</a:t>
            </a:r>
            <a:endParaRPr lang="de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95649" y="206791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6</a:t>
            </a:r>
            <a:endParaRPr lang="de-DE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694916" y="249997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6</a:t>
            </a:r>
            <a:endParaRPr lang="de-DE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695649" y="293180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7</a:t>
            </a:r>
            <a:endParaRPr lang="de-DE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694916" y="336386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7</a:t>
            </a:r>
            <a:endParaRPr lang="de-DE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251401" y="379592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4</a:t>
            </a:r>
            <a:endParaRPr lang="de-DE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50668" y="422798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4</a:t>
            </a:r>
            <a:endParaRPr lang="de-DE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694916" y="379615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8</a:t>
            </a:r>
            <a:endParaRPr lang="de-DE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4183" y="422821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99529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621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685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721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71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20/09/2017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23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92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15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670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936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8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15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3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44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5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4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53.xml"/><Relationship Id="rId9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67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.jpeg"/><Relationship Id="rId5" Type="http://schemas.openxmlformats.org/officeDocument/2006/relationships/theme" Target="../theme/theme20.xml"/><Relationship Id="rId4" Type="http://schemas.openxmlformats.org/officeDocument/2006/relationships/slideLayout" Target="../slideLayouts/slideLayout8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7438" b="40446"/>
          <a:stretch>
            <a:fillRect/>
          </a:stretch>
        </p:blipFill>
        <p:spPr>
          <a:xfrm>
            <a:off x="-1" y="3181350"/>
            <a:ext cx="9155339" cy="19621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644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1000"/>
          </a:blip>
          <a:srcRect t="20128" b="40873"/>
          <a:stretch>
            <a:fillRect/>
          </a:stretch>
        </p:blipFill>
        <p:spPr>
          <a:xfrm>
            <a:off x="0" y="2285057"/>
            <a:ext cx="9144000" cy="2860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85056"/>
            <a:ext cx="9144000" cy="2527152"/>
          </a:xfrm>
          <a:prstGeom prst="rect">
            <a:avLst/>
          </a:prstGeom>
          <a:gradFill flip="none" rotWithShape="1">
            <a:gsLst>
              <a:gs pos="22000">
                <a:schemeClr val="accent3">
                  <a:alpha val="0"/>
                  <a:lumMod val="9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59098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hidden">
          <a:xfrm>
            <a:off x="0" y="0"/>
            <a:ext cx="9144000" cy="804863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900" dirty="0"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004048" y="5001346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70" r:id="rId4"/>
    <p:sldLayoutId id="2147483771" r:id="rId5"/>
    <p:sldLayoutId id="2147483772" r:id="rId6"/>
    <p:sldLayoutId id="2147483773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17180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69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hidden">
          <a:xfrm>
            <a:off x="0" y="0"/>
            <a:ext cx="9144000" cy="915566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5000295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984936" y="5014788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eaLnBrk="1" fontAlgn="base" hangingPunct="1"/>
            <a:r>
              <a:rPr lang="de-DE" altLang="ja-JP" sz="8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800" dirty="0" smtClean="0">
                <a:solidFill>
                  <a:srgbClr val="C00000"/>
                </a:solidFill>
                <a:latin typeface="Fujitsu Sans" pitchFamily="34" charset="0"/>
              </a:rPr>
              <a:t>Copyright 2017 FUJITSU LIMITED</a:t>
            </a:r>
            <a:endParaRPr kumimoji="0" lang="de-DE" altLang="ja-JP" sz="800" dirty="0">
              <a:solidFill>
                <a:srgbClr val="C00000"/>
              </a:solidFill>
              <a:latin typeface="Fujitsu Sans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0" b="16510"/>
          <a:stretch/>
        </p:blipFill>
        <p:spPr>
          <a:xfrm>
            <a:off x="0" y="2997598"/>
            <a:ext cx="9144000" cy="1987234"/>
          </a:xfrm>
          <a:prstGeom prst="round1Rect">
            <a:avLst>
              <a:gd name="adj" fmla="val 0"/>
            </a:avLst>
          </a:prstGeom>
          <a:noFill/>
        </p:spPr>
      </p:pic>
      <p:sp>
        <p:nvSpPr>
          <p:cNvPr id="2" name="Rectangle 1"/>
          <p:cNvSpPr/>
          <p:nvPr userDrawn="1"/>
        </p:nvSpPr>
        <p:spPr>
          <a:xfrm>
            <a:off x="0" y="2987406"/>
            <a:ext cx="9144000" cy="1997426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67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4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92336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endParaRPr lang="en-US" noProof="0" dirty="0"/>
          </a:p>
        </p:txBody>
      </p:sp>
      <p:sp>
        <p:nvSpPr>
          <p:cNvPr id="7" name="VCT_Marker_ID_7" hidden="1"/>
          <p:cNvSpPr/>
          <p:nvPr>
            <p:custDataLst>
              <p:tags r:id="rId10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4302000" y="4937125"/>
            <a:ext cx="5400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fontAlgn="base"/>
            <a:fld id="{AC746033-9F45-4508-8446-72AA2BBAAD2A}" type="slidenum">
              <a:rPr kumimoji="0" lang="en-US" altLang="ja-JP" sz="800" smtClean="0">
                <a:latin typeface="Fujitsu Sans" panose="020B0404060202020204" pitchFamily="34" charset="0"/>
                <a:ea typeface="ＭＳ Ｐゴシック" charset="-128"/>
                <a:cs typeface="+mn-cs"/>
              </a:rPr>
              <a:pPr fontAlgn="base"/>
              <a:t>‹#›</a:t>
            </a:fld>
            <a:endParaRPr kumimoji="0" lang="en-US" altLang="ja-JP" sz="800" dirty="0" smtClean="0">
              <a:latin typeface="Arial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 bwMode="gray">
          <a:xfrm>
            <a:off x="250825" y="1059656"/>
            <a:ext cx="8642350" cy="3816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buClr>
                <a:srgbClr val="F00000"/>
              </a:buClr>
            </a:pPr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23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983418" y="4989542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60503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871788" algn="l"/>
          <a:tab pos="3676650" algn="l"/>
        </a:tabLst>
        <a:defRPr kumimoji="1" lang="en-US" altLang="ja-JP" sz="2800" kern="1200" noProof="0" dirty="0">
          <a:solidFill>
            <a:schemeClr val="tx1"/>
          </a:solidFill>
          <a:latin typeface="Fujitsu Sans" panose="020B0404060202020204" pitchFamily="34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lang="de-DE" sz="2200" b="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lang="de-DE" sz="18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lang="de-DE" sz="16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de-DE" sz="14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en-US" sz="1200" kern="1200" dirty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 </a:t>
            </a:r>
            <a:r>
              <a:rPr lang="en-US" altLang="ja-JP" sz="700" dirty="0" smtClean="0">
                <a:latin typeface="Arial"/>
                <a:ea typeface="Arial Unicode MS"/>
                <a:cs typeface="Arial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622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436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5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</a:t>
            </a:r>
            <a:r>
              <a:rPr lang="en-US" altLang="ja-JP" sz="700" smtClean="0">
                <a:latin typeface="Arial"/>
              </a:rPr>
              <a:t>Copyright 2017 </a:t>
            </a:r>
            <a:r>
              <a:rPr lang="en-US" altLang="ja-JP" sz="700" dirty="0" smtClean="0">
                <a:latin typeface="Arial"/>
              </a:rPr>
              <a:t>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21958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3219822"/>
            <a:ext cx="9141179" cy="192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0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2277480"/>
            <a:ext cx="9141179" cy="286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411" y="2235593"/>
            <a:ext cx="9144000" cy="2833441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02621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952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l="463" t="13640" r="463" b="51122"/>
          <a:stretch>
            <a:fillRect/>
          </a:stretch>
        </p:blipFill>
        <p:spPr>
          <a:xfrm>
            <a:off x="0" y="2499742"/>
            <a:ext cx="9144000" cy="2643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99741"/>
            <a:ext cx="9144000" cy="2314890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57725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1255" b="30296"/>
          <a:stretch>
            <a:fillRect/>
          </a:stretch>
        </p:blipFill>
        <p:spPr>
          <a:xfrm>
            <a:off x="0" y="2209800"/>
            <a:ext cx="9144000" cy="2952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t="17500" b="43750"/>
          <a:stretch>
            <a:fillRect/>
          </a:stretch>
        </p:blipFill>
        <p:spPr>
          <a:xfrm>
            <a:off x="0" y="2219589"/>
            <a:ext cx="9144000" cy="2925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19588"/>
            <a:ext cx="9144000" cy="2576245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7780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8750" b="32812"/>
          <a:stretch>
            <a:fillRect/>
          </a:stretch>
        </p:blipFill>
        <p:spPr>
          <a:xfrm>
            <a:off x="0" y="2190750"/>
            <a:ext cx="9144000" cy="29527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9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43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4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5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6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7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8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9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0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1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2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3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4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5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6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7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8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9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0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1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2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3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4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6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7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8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9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0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1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2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3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9295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loudfoundry.org/cf-cli/install-go-cli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7"/>
            <a:ext cx="1440160" cy="18286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4080" y="2745343"/>
            <a:ext cx="8081377" cy="369332"/>
          </a:xfrm>
        </p:spPr>
        <p:txBody>
          <a:bodyPr/>
          <a:lstStyle/>
          <a:p>
            <a:r>
              <a:rPr lang="en-GB" sz="2400" dirty="0" smtClean="0"/>
              <a:t>K5 Live – Labs</a:t>
            </a:r>
            <a:endParaRPr lang="en-GB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-508" y="3579862"/>
            <a:ext cx="9144508" cy="504056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53" y="3723878"/>
            <a:ext cx="8082314" cy="276999"/>
          </a:xfrm>
        </p:spPr>
        <p:txBody>
          <a:bodyPr/>
          <a:lstStyle/>
          <a:p>
            <a:r>
              <a:rPr lang="en-GB" sz="1800" dirty="0" smtClean="0"/>
              <a:t>Cloud Native &amp; Emerging Technology Services (CNETS) </a:t>
            </a:r>
            <a:endParaRPr lang="en-GB" sz="1800" dirty="0"/>
          </a:p>
        </p:txBody>
      </p:sp>
      <p:sp>
        <p:nvSpPr>
          <p:cNvPr id="6" name="TextBox 5"/>
          <p:cNvSpPr txBox="1"/>
          <p:nvPr/>
        </p:nvSpPr>
        <p:spPr>
          <a:xfrm rot="1153911">
            <a:off x="3990192" y="1058221"/>
            <a:ext cx="4020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#withk5youcan</a:t>
            </a:r>
            <a:endParaRPr lang="en-GB" sz="36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34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9187130"/>
          </a:xfrm>
        </p:spPr>
        <p:txBody>
          <a:bodyPr/>
          <a:lstStyle/>
          <a:p>
            <a:r>
              <a:rPr lang="en-GB" dirty="0" smtClean="0"/>
              <a:t>A MongoDB server has already been prebuilt on the K5 IaaS in the UK. This database will be presented to users in </a:t>
            </a:r>
            <a:r>
              <a:rPr lang="en-GB" dirty="0" err="1" smtClean="0"/>
              <a:t>CloudFoundry</a:t>
            </a:r>
            <a:r>
              <a:rPr lang="en-GB" dirty="0" smtClean="0"/>
              <a:t> as a User Provided Service.</a:t>
            </a:r>
          </a:p>
          <a:p>
            <a:r>
              <a:rPr lang="en-GB" dirty="0" smtClean="0"/>
              <a:t>MongoDB Details:</a:t>
            </a:r>
          </a:p>
          <a:p>
            <a:pPr lvl="1"/>
            <a:r>
              <a:rPr lang="en-GB" dirty="0" smtClean="0"/>
              <a:t>IP Address - 62.60.46.199</a:t>
            </a:r>
          </a:p>
          <a:p>
            <a:pPr lvl="1"/>
            <a:r>
              <a:rPr lang="en-GB" dirty="0" smtClean="0"/>
              <a:t>Username – </a:t>
            </a:r>
            <a:r>
              <a:rPr lang="en-GB" dirty="0" err="1" smtClean="0"/>
              <a:t>cfdemoadmin</a:t>
            </a:r>
            <a:endParaRPr lang="en-GB" dirty="0" smtClean="0"/>
          </a:p>
          <a:p>
            <a:pPr lvl="1"/>
            <a:r>
              <a:rPr lang="en-GB" dirty="0" smtClean="0"/>
              <a:t>Password - </a:t>
            </a:r>
            <a:r>
              <a:rPr lang="en-GB" dirty="0"/>
              <a:t>cfd3m0admin</a:t>
            </a:r>
            <a:endParaRPr lang="en-GB" dirty="0" smtClean="0"/>
          </a:p>
          <a:p>
            <a:r>
              <a:rPr lang="en-GB" dirty="0" smtClean="0"/>
              <a:t>Build the new service –</a:t>
            </a:r>
          </a:p>
          <a:p>
            <a:pPr lvl="1"/>
            <a:r>
              <a:rPr lang="en-GB" dirty="0" err="1" smtClean="0"/>
              <a:t>cf</a:t>
            </a:r>
            <a:r>
              <a:rPr lang="en-GB" dirty="0" smtClean="0"/>
              <a:t> </a:t>
            </a:r>
            <a:r>
              <a:rPr lang="en-GB" dirty="0"/>
              <a:t>create-user-provided-service k5-iaas-mongo-db -p '{ "</a:t>
            </a:r>
            <a:r>
              <a:rPr lang="en-GB" dirty="0" err="1"/>
              <a:t>uri</a:t>
            </a:r>
            <a:r>
              <a:rPr lang="en-GB" dirty="0"/>
              <a:t>": "</a:t>
            </a:r>
            <a:r>
              <a:rPr lang="en-GB" dirty="0" err="1"/>
              <a:t>mongodb</a:t>
            </a:r>
            <a:r>
              <a:rPr lang="en-GB" dirty="0"/>
              <a:t>://cfdemoadmin:cfd3m0admin@62.60.46.199:27017/</a:t>
            </a:r>
            <a:r>
              <a:rPr lang="en-GB" dirty="0" err="1"/>
              <a:t>cloudfoundry</a:t>
            </a:r>
            <a:r>
              <a:rPr lang="en-GB" dirty="0"/>
              <a:t>" }'</a:t>
            </a:r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 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</a:t>
            </a:r>
            <a:r>
              <a:rPr lang="en-GB" sz="2400" dirty="0" smtClean="0"/>
              <a:t>5 </a:t>
            </a:r>
            <a:r>
              <a:rPr lang="en-GB" sz="2400" dirty="0"/>
              <a:t>- </a:t>
            </a:r>
            <a:r>
              <a:rPr lang="en-GB" sz="2400" dirty="0" smtClean="0"/>
              <a:t>CF User Provided Service (MongoDB)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64409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4970591"/>
          </a:xfrm>
        </p:spPr>
        <p:txBody>
          <a:bodyPr/>
          <a:lstStyle/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services to see if the service is available</a:t>
            </a:r>
          </a:p>
          <a:p>
            <a:r>
              <a:rPr lang="en-GB" dirty="0" smtClean="0"/>
              <a:t>Note: This is not an indication that the service actually works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</a:t>
            </a:r>
            <a:r>
              <a:rPr lang="en-GB" sz="2400" dirty="0" smtClean="0"/>
              <a:t>5 </a:t>
            </a:r>
            <a:r>
              <a:rPr lang="en-GB" sz="2400" dirty="0"/>
              <a:t>- </a:t>
            </a:r>
            <a:r>
              <a:rPr lang="en-GB" sz="2400" dirty="0" smtClean="0"/>
              <a:t>CF User Provided Service (MongoDB)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71774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632585"/>
          </a:xfrm>
        </p:spPr>
        <p:txBody>
          <a:bodyPr/>
          <a:lstStyle/>
          <a:p>
            <a:r>
              <a:rPr lang="en-GB" dirty="0" smtClean="0"/>
              <a:t>Navigate to the Lab6 folder</a:t>
            </a:r>
          </a:p>
          <a:p>
            <a:r>
              <a:rPr lang="en-GB" dirty="0" smtClean="0"/>
              <a:t>Review the </a:t>
            </a:r>
            <a:r>
              <a:rPr lang="en-GB" dirty="0" err="1" smtClean="0"/>
              <a:t>manifest.yml</a:t>
            </a:r>
            <a:r>
              <a:rPr lang="en-GB" dirty="0" smtClean="0"/>
              <a:t> file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push –random-routes</a:t>
            </a:r>
          </a:p>
          <a:p>
            <a:r>
              <a:rPr lang="en-GB" dirty="0" smtClean="0"/>
              <a:t>Navigate to the URL returned above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6</a:t>
            </a:r>
            <a:r>
              <a:rPr lang="en-GB" sz="2400" dirty="0" smtClean="0"/>
              <a:t> – Deploy Multi-tiered Application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65065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250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4262705"/>
          </a:xfrm>
        </p:spPr>
        <p:txBody>
          <a:bodyPr/>
          <a:lstStyle/>
          <a:p>
            <a:r>
              <a:rPr lang="en-GB" dirty="0" smtClean="0"/>
              <a:t>Lab 1 – Objective: K5 IaaS GUI Login (validate lab credentials)</a:t>
            </a:r>
          </a:p>
          <a:p>
            <a:pPr lvl="1"/>
            <a:r>
              <a:rPr lang="en-GB" dirty="0" smtClean="0"/>
              <a:t>Create SSH Keys – store </a:t>
            </a:r>
            <a:r>
              <a:rPr lang="en-GB" dirty="0" err="1" smtClean="0"/>
              <a:t>ssh</a:t>
            </a:r>
            <a:r>
              <a:rPr lang="en-GB" dirty="0" smtClean="0"/>
              <a:t> key NAME for Lab 2</a:t>
            </a:r>
          </a:p>
          <a:p>
            <a:pPr lvl="1"/>
            <a:r>
              <a:rPr lang="en-GB" dirty="0" smtClean="0"/>
              <a:t>Create Virtual Router &amp; Set External Gateway</a:t>
            </a:r>
            <a:r>
              <a:rPr lang="en-GB" dirty="0"/>
              <a:t> </a:t>
            </a:r>
            <a:r>
              <a:rPr lang="en-GB" dirty="0" smtClean="0"/>
              <a:t>– store router ID for Lab 2</a:t>
            </a:r>
          </a:p>
          <a:p>
            <a:pPr lvl="1"/>
            <a:endParaRPr lang="en-GB" sz="1600" dirty="0"/>
          </a:p>
          <a:p>
            <a:r>
              <a:rPr lang="en-GB" dirty="0" smtClean="0"/>
              <a:t>Lab 2 – Objective: K5 IaaS Infrastructure as Code Deployment</a:t>
            </a:r>
          </a:p>
          <a:p>
            <a:pPr lvl="1"/>
            <a:r>
              <a:rPr lang="en-GB" dirty="0" smtClean="0"/>
              <a:t>Deploy a multi-tiered application (NGINIX, NODEJS, MongoDB &amp; Phaser.IO) using a K5 HEAT Template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Labs Agenda - IaaS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742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5740033"/>
          </a:xfrm>
        </p:spPr>
        <p:txBody>
          <a:bodyPr/>
          <a:lstStyle/>
          <a:p>
            <a:r>
              <a:rPr lang="en-GB" dirty="0" smtClean="0"/>
              <a:t>Lab 3 – Objective: </a:t>
            </a:r>
            <a:r>
              <a:rPr lang="en-GB" dirty="0" err="1" smtClean="0"/>
              <a:t>CloudFoundry</a:t>
            </a:r>
            <a:r>
              <a:rPr lang="en-GB" dirty="0" smtClean="0"/>
              <a:t> (CF) Client Setup</a:t>
            </a:r>
          </a:p>
          <a:p>
            <a:pPr lvl="1"/>
            <a:r>
              <a:rPr lang="en-GB" dirty="0" smtClean="0"/>
              <a:t>CF Login</a:t>
            </a:r>
          </a:p>
          <a:p>
            <a:pPr lvl="1"/>
            <a:r>
              <a:rPr lang="en-GB" dirty="0" smtClean="0"/>
              <a:t>CF --help</a:t>
            </a:r>
            <a:endParaRPr lang="en-GB" sz="1600" dirty="0"/>
          </a:p>
          <a:p>
            <a:r>
              <a:rPr lang="en-GB" dirty="0" smtClean="0"/>
              <a:t>Lab 4 – Objective: Deploy and Scale CF Application</a:t>
            </a:r>
          </a:p>
          <a:p>
            <a:pPr lvl="1"/>
            <a:r>
              <a:rPr lang="en-GB" dirty="0" smtClean="0"/>
              <a:t>Deploy application to K5 Space</a:t>
            </a:r>
          </a:p>
          <a:p>
            <a:pPr lvl="1"/>
            <a:r>
              <a:rPr lang="en-GB" dirty="0" smtClean="0"/>
              <a:t>CF scale</a:t>
            </a:r>
            <a:endParaRPr lang="en-GB" dirty="0"/>
          </a:p>
          <a:p>
            <a:r>
              <a:rPr lang="en-GB" dirty="0" smtClean="0"/>
              <a:t>Lab 5 – Objective: Deploy a CF User Provided Service</a:t>
            </a:r>
          </a:p>
          <a:p>
            <a:pPr lvl="1"/>
            <a:r>
              <a:rPr lang="en-GB" dirty="0" smtClean="0"/>
              <a:t>Integrate an external instance of MongoDB with </a:t>
            </a:r>
            <a:r>
              <a:rPr lang="en-GB" dirty="0" err="1" smtClean="0"/>
              <a:t>CloudFoundry</a:t>
            </a:r>
            <a:endParaRPr lang="en-GB" dirty="0" smtClean="0"/>
          </a:p>
          <a:p>
            <a:r>
              <a:rPr lang="en-GB" dirty="0" smtClean="0"/>
              <a:t>Lab 6 – Objective: Deploy a multi-tiered application on CF</a:t>
            </a:r>
          </a:p>
          <a:p>
            <a:pPr lvl="1"/>
            <a:r>
              <a:rPr lang="en-GB" dirty="0" smtClean="0"/>
              <a:t>Deploy the K5-Live Demo application onto </a:t>
            </a:r>
            <a:r>
              <a:rPr lang="en-GB" dirty="0" err="1" smtClean="0"/>
              <a:t>CloudFoundry</a:t>
            </a: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Labs Agenda - PaaS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062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478697"/>
          </a:xfrm>
        </p:spPr>
        <p:txBody>
          <a:bodyPr/>
          <a:lstStyle/>
          <a:p>
            <a:r>
              <a:rPr lang="en-GB" sz="1800" dirty="0" smtClean="0"/>
              <a:t>Use git download all the labs </a:t>
            </a:r>
            <a:r>
              <a:rPr lang="en-GB" sz="1800" dirty="0"/>
              <a:t>from https://github.com/allthingsclowd/K5Live-Spain.git </a:t>
            </a:r>
            <a:endParaRPr lang="en-GB" sz="1800" dirty="0" smtClean="0"/>
          </a:p>
          <a:p>
            <a:r>
              <a:rPr lang="en-GB" sz="1800" dirty="0" smtClean="0"/>
              <a:t>Navigate to the Lab1 folder and locate the UserAccounts.zip file (Password: K5liveSpain)</a:t>
            </a:r>
          </a:p>
          <a:p>
            <a:r>
              <a:rPr lang="en-GB" sz="1800" dirty="0" smtClean="0"/>
              <a:t>This file contains all your K5 Access Details, Contract Name, Username, Password etc.</a:t>
            </a:r>
          </a:p>
          <a:p>
            <a:r>
              <a:rPr lang="en-GB" sz="1800" dirty="0" smtClean="0"/>
              <a:t>Please only use the account assigned to your name</a:t>
            </a:r>
          </a:p>
          <a:p>
            <a:r>
              <a:rPr lang="en-GB" sz="1800" dirty="0" smtClean="0"/>
              <a:t>Go to the </a:t>
            </a:r>
            <a:r>
              <a:rPr lang="en-GB" sz="1800" dirty="0"/>
              <a:t>K5 Portal and Login : https</a:t>
            </a:r>
            <a:r>
              <a:rPr lang="en-GB" sz="1800"/>
              <a:t>://</a:t>
            </a:r>
            <a:r>
              <a:rPr lang="en-GB" sz="1800" smtClean="0"/>
              <a:t>s-portal.cloud.global.fujitsu.com/</a:t>
            </a:r>
            <a:endParaRPr lang="en-GB" sz="1800" dirty="0" smtClean="0"/>
          </a:p>
          <a:p>
            <a:r>
              <a:rPr lang="en-GB" sz="1800" dirty="0" smtClean="0"/>
              <a:t>Select your assigned K5Live Project from the dropdown – ‘k5live-xx’</a:t>
            </a:r>
          </a:p>
          <a:p>
            <a:r>
              <a:rPr lang="en-GB" sz="1800" dirty="0" smtClean="0"/>
              <a:t>Select the Compute </a:t>
            </a:r>
            <a:r>
              <a:rPr lang="en-GB" sz="1800" dirty="0" smtClean="0">
                <a:sym typeface="Wingdings" panose="05000000000000000000" pitchFamily="2" charset="2"/>
              </a:rPr>
              <a:t> key pair  from the left hand menu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(Optional) Delete ALL existing keys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Create a new key pair and store the NAME, Availability Zone and the </a:t>
            </a:r>
            <a:r>
              <a:rPr lang="en-GB" sz="1800" dirty="0" err="1" smtClean="0">
                <a:sym typeface="Wingdings" panose="05000000000000000000" pitchFamily="2" charset="2"/>
              </a:rPr>
              <a:t>pem</a:t>
            </a:r>
            <a:r>
              <a:rPr lang="en-GB" sz="1800" dirty="0" smtClean="0">
                <a:sym typeface="Wingdings" panose="05000000000000000000" pitchFamily="2" charset="2"/>
              </a:rPr>
              <a:t> file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Select Networking Virtual Router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Create a new Virtual Router in the same Availability Zone</a:t>
            </a:r>
            <a:endParaRPr lang="en-GB" sz="1800" dirty="0" smtClean="0"/>
          </a:p>
          <a:p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1 - K5 IaaS GUI Login </a:t>
            </a:r>
          </a:p>
        </p:txBody>
      </p:sp>
    </p:spTree>
    <p:extLst>
      <p:ext uri="{BB962C8B-B14F-4D97-AF65-F5344CB8AC3E}">
        <p14:creationId xmlns:p14="http://schemas.microsoft.com/office/powerpoint/2010/main" val="484488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5616922"/>
          </a:xfrm>
        </p:spPr>
        <p:txBody>
          <a:bodyPr/>
          <a:lstStyle/>
          <a:p>
            <a:r>
              <a:rPr lang="en-GB" sz="1800" dirty="0" smtClean="0"/>
              <a:t>Configure the external gateway on the Router</a:t>
            </a:r>
          </a:p>
          <a:p>
            <a:r>
              <a:rPr lang="en-GB" sz="1800" dirty="0" smtClean="0"/>
              <a:t>Store the Router ID and the External </a:t>
            </a:r>
            <a:r>
              <a:rPr lang="en-GB" sz="1800" dirty="0"/>
              <a:t>N</a:t>
            </a:r>
            <a:r>
              <a:rPr lang="en-GB" sz="1800" dirty="0" smtClean="0"/>
              <a:t>etwork ID for the next Lab.</a:t>
            </a:r>
          </a:p>
          <a:p>
            <a:r>
              <a:rPr lang="en-GB" sz="1800" dirty="0" smtClean="0"/>
              <a:t>Select Security Group from the menu and record the ID of the default security group</a:t>
            </a:r>
          </a:p>
          <a:p>
            <a:r>
              <a:rPr lang="en-GB" sz="1800" dirty="0" smtClean="0"/>
              <a:t>Google – ‘what’s my </a:t>
            </a:r>
            <a:r>
              <a:rPr lang="en-GB" sz="1800" dirty="0" err="1" smtClean="0"/>
              <a:t>ip</a:t>
            </a:r>
            <a:r>
              <a:rPr lang="en-GB" sz="1800" dirty="0" smtClean="0"/>
              <a:t> address’ and record your external IP address</a:t>
            </a:r>
          </a:p>
          <a:p>
            <a:endParaRPr lang="en-GB" sz="1800" dirty="0"/>
          </a:p>
          <a:p>
            <a:r>
              <a:rPr lang="en-GB" sz="1800" dirty="0" smtClean="0"/>
              <a:t>LAB 2 Inputs</a:t>
            </a:r>
            <a:endParaRPr lang="en-GB" sz="1800" dirty="0"/>
          </a:p>
          <a:p>
            <a:pPr lvl="1"/>
            <a:r>
              <a:rPr lang="en-GB" sz="1400" dirty="0" smtClean="0"/>
              <a:t>SSH Key Name -&gt;</a:t>
            </a:r>
          </a:p>
          <a:p>
            <a:pPr lvl="1"/>
            <a:r>
              <a:rPr lang="en-GB" sz="1400" dirty="0" smtClean="0"/>
              <a:t>Router ID -&gt;</a:t>
            </a:r>
          </a:p>
          <a:p>
            <a:pPr lvl="1"/>
            <a:r>
              <a:rPr lang="en-GB" sz="1400" dirty="0" smtClean="0"/>
              <a:t>External Network -&gt;</a:t>
            </a:r>
          </a:p>
          <a:p>
            <a:pPr lvl="1"/>
            <a:r>
              <a:rPr lang="en-GB" sz="1400" dirty="0" smtClean="0"/>
              <a:t>Default Security Group ID </a:t>
            </a:r>
            <a:r>
              <a:rPr lang="en-GB" sz="1400" dirty="0" smtClean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GB" sz="1400" dirty="0" smtClean="0">
                <a:sym typeface="Wingdings" panose="05000000000000000000" pitchFamily="2" charset="2"/>
              </a:rPr>
              <a:t>External IP Address -&gt; </a:t>
            </a:r>
            <a:endParaRPr lang="en-GB" sz="14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1- K5 IaaS GUI Login </a:t>
            </a:r>
          </a:p>
        </p:txBody>
      </p:sp>
    </p:spTree>
    <p:extLst>
      <p:ext uri="{BB962C8B-B14F-4D97-AF65-F5344CB8AC3E}">
        <p14:creationId xmlns:p14="http://schemas.microsoft.com/office/powerpoint/2010/main" val="3139883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401753"/>
          </a:xfrm>
        </p:spPr>
        <p:txBody>
          <a:bodyPr/>
          <a:lstStyle/>
          <a:p>
            <a:r>
              <a:rPr lang="en-GB" sz="1800" dirty="0" smtClean="0"/>
              <a:t>Navigate to Lab 2 folder and locate the file </a:t>
            </a:r>
            <a:r>
              <a:rPr lang="en-GB" sz="1800" dirty="0"/>
              <a:t>called </a:t>
            </a:r>
            <a:r>
              <a:rPr lang="en-GB" sz="1800" i="1" dirty="0"/>
              <a:t>K5Live_PhaserQuest_2_Tier_Application_Verified.yml</a:t>
            </a:r>
            <a:r>
              <a:rPr lang="en-GB" sz="1800" dirty="0"/>
              <a:t> </a:t>
            </a:r>
            <a:endParaRPr lang="en-GB" sz="1800" dirty="0" smtClean="0"/>
          </a:p>
          <a:p>
            <a:r>
              <a:rPr lang="en-GB" sz="1800" dirty="0" smtClean="0"/>
              <a:t>Load this file into a YAML editor</a:t>
            </a:r>
          </a:p>
          <a:p>
            <a:r>
              <a:rPr lang="en-GB" sz="1800" dirty="0" smtClean="0"/>
              <a:t>Within the file locate the parameters section and set the defaults for :</a:t>
            </a:r>
          </a:p>
          <a:p>
            <a:pPr lvl="2"/>
            <a:r>
              <a:rPr lang="en-GB" dirty="0" err="1"/>
              <a:t>default_security_group</a:t>
            </a:r>
            <a:r>
              <a:rPr lang="en-GB" dirty="0" smtClean="0"/>
              <a:t>: &lt;Copy from Lab 1 results&gt;</a:t>
            </a:r>
          </a:p>
          <a:p>
            <a:pPr lvl="2"/>
            <a:r>
              <a:rPr lang="en-GB" dirty="0" err="1"/>
              <a:t>e</a:t>
            </a:r>
            <a:r>
              <a:rPr lang="en-GB" dirty="0" err="1" smtClean="0"/>
              <a:t>xternal_router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key_pair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public_net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my_ip</a:t>
            </a:r>
            <a:r>
              <a:rPr lang="en-GB" dirty="0" smtClean="0"/>
              <a:t>: </a:t>
            </a:r>
            <a:r>
              <a:rPr lang="en-GB" dirty="0"/>
              <a:t>&lt;Copy from Lab 1 results</a:t>
            </a:r>
            <a:r>
              <a:rPr lang="en-GB" dirty="0" smtClean="0"/>
              <a:t>&gt;</a:t>
            </a:r>
          </a:p>
          <a:p>
            <a:r>
              <a:rPr lang="en-GB" sz="1800" dirty="0" smtClean="0"/>
              <a:t>Save the file and return to the K5 portal</a:t>
            </a:r>
          </a:p>
          <a:p>
            <a:r>
              <a:rPr lang="en-GB" sz="1800" dirty="0" smtClean="0"/>
              <a:t>Navigate to Template -&gt; Stack</a:t>
            </a:r>
          </a:p>
          <a:p>
            <a:r>
              <a:rPr lang="en-GB" sz="1800" dirty="0" smtClean="0"/>
              <a:t>Deploy the newly created stack from the file you just saved</a:t>
            </a:r>
            <a:endParaRPr lang="en-GB" sz="1800" dirty="0"/>
          </a:p>
          <a:p>
            <a:pPr lvl="2"/>
            <a:endParaRPr lang="en-GB" sz="8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129119"/>
            <a:ext cx="7858125" cy="307777"/>
          </a:xfrm>
        </p:spPr>
        <p:txBody>
          <a:bodyPr/>
          <a:lstStyle/>
          <a:p>
            <a:r>
              <a:rPr lang="en-GB" sz="2000" dirty="0" smtClean="0"/>
              <a:t>K5 Live – </a:t>
            </a:r>
            <a:r>
              <a:rPr lang="en-GB" sz="2000" dirty="0"/>
              <a:t>Lab 2 - K5 IaaS Infrastructure as Code Deployment</a:t>
            </a:r>
          </a:p>
        </p:txBody>
      </p:sp>
    </p:spTree>
    <p:extLst>
      <p:ext uri="{BB962C8B-B14F-4D97-AF65-F5344CB8AC3E}">
        <p14:creationId xmlns:p14="http://schemas.microsoft.com/office/powerpoint/2010/main" val="3407814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3847207"/>
          </a:xfrm>
        </p:spPr>
        <p:txBody>
          <a:bodyPr/>
          <a:lstStyle/>
          <a:p>
            <a:r>
              <a:rPr lang="en-GB" sz="1800" dirty="0" smtClean="0"/>
              <a:t>Deployment will take about 8 minutes for the </a:t>
            </a:r>
            <a:r>
              <a:rPr lang="en-GB" sz="1800" dirty="0" err="1" smtClean="0"/>
              <a:t>LoadBalancer</a:t>
            </a:r>
            <a:r>
              <a:rPr lang="en-GB" sz="1800" dirty="0" smtClean="0"/>
              <a:t> to come online – have a coffee</a:t>
            </a:r>
          </a:p>
          <a:p>
            <a:r>
              <a:rPr lang="en-GB" sz="1800" dirty="0" smtClean="0"/>
              <a:t>Navigate to Networking </a:t>
            </a:r>
            <a:r>
              <a:rPr lang="en-GB" sz="1800" dirty="0" smtClean="0">
                <a:sym typeface="Wingdings" panose="05000000000000000000" pitchFamily="2" charset="2"/>
              </a:rPr>
              <a:t> Load Balancer and locate the DNS name assigned to the Load Balancer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Place the </a:t>
            </a:r>
            <a:r>
              <a:rPr lang="en-GB" sz="1800" dirty="0" err="1" smtClean="0">
                <a:sym typeface="Wingdings" panose="05000000000000000000" pitchFamily="2" charset="2"/>
              </a:rPr>
              <a:t>LBaaS</a:t>
            </a:r>
            <a:r>
              <a:rPr lang="en-GB" sz="1800" dirty="0" smtClean="0">
                <a:sym typeface="Wingdings" panose="05000000000000000000" pitchFamily="2" charset="2"/>
              </a:rPr>
              <a:t> DNS name in any browser to see if your deployment has worked.</a:t>
            </a:r>
            <a:endParaRPr lang="en-GB" sz="1800" dirty="0"/>
          </a:p>
          <a:p>
            <a:pPr lvl="2"/>
            <a:endParaRPr lang="en-GB" sz="8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129119"/>
            <a:ext cx="7858125" cy="307777"/>
          </a:xfrm>
        </p:spPr>
        <p:txBody>
          <a:bodyPr/>
          <a:lstStyle/>
          <a:p>
            <a:r>
              <a:rPr lang="en-GB" sz="2000" dirty="0" smtClean="0"/>
              <a:t>K5 Live – </a:t>
            </a:r>
            <a:r>
              <a:rPr lang="en-GB" sz="2000" dirty="0"/>
              <a:t>Lab 2 - K5 IaaS Infrastructure as Code Deployment</a:t>
            </a:r>
          </a:p>
        </p:txBody>
      </p:sp>
    </p:spTree>
    <p:extLst>
      <p:ext uri="{BB962C8B-B14F-4D97-AF65-F5344CB8AC3E}">
        <p14:creationId xmlns:p14="http://schemas.microsoft.com/office/powerpoint/2010/main" val="2669069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8002191"/>
          </a:xfrm>
        </p:spPr>
        <p:txBody>
          <a:bodyPr/>
          <a:lstStyle/>
          <a:p>
            <a:r>
              <a:rPr lang="en-US" dirty="0" smtClean="0"/>
              <a:t>Install </a:t>
            </a:r>
            <a:r>
              <a:rPr lang="en-US" dirty="0"/>
              <a:t>the Cloud Foundry Client</a:t>
            </a:r>
          </a:p>
          <a:p>
            <a:pPr lvl="1"/>
            <a:r>
              <a:rPr lang="en-US" dirty="0">
                <a:hlinkClick r:id="rId2"/>
              </a:rPr>
              <a:t>https://docs.cloudfoundry.org/cf-cli/install-go-cli.html</a:t>
            </a:r>
            <a:endParaRPr lang="en-US" dirty="0"/>
          </a:p>
          <a:p>
            <a:r>
              <a:rPr lang="en-GB" dirty="0"/>
              <a:t>Navigate to the </a:t>
            </a:r>
            <a:r>
              <a:rPr lang="en-GB" dirty="0" smtClean="0"/>
              <a:t>Lab1 </a:t>
            </a:r>
            <a:r>
              <a:rPr lang="en-GB" dirty="0"/>
              <a:t>folder and locate the UserAccounts.zip file (Password: K5liveSpain)</a:t>
            </a:r>
          </a:p>
          <a:p>
            <a:r>
              <a:rPr lang="en-GB" dirty="0"/>
              <a:t>Please only use the account assigned to your </a:t>
            </a:r>
            <a:r>
              <a:rPr lang="en-GB" dirty="0" smtClean="0"/>
              <a:t>name</a:t>
            </a:r>
          </a:p>
          <a:p>
            <a:r>
              <a:rPr lang="en-US" dirty="0"/>
              <a:t>Verify account details </a:t>
            </a:r>
            <a:r>
              <a:rPr lang="en-US" dirty="0" smtClean="0"/>
              <a:t>as follows:</a:t>
            </a:r>
          </a:p>
          <a:p>
            <a:pPr lvl="1"/>
            <a:r>
              <a:rPr lang="en-GB" dirty="0" err="1"/>
              <a:t>cf</a:t>
            </a:r>
            <a:r>
              <a:rPr lang="en-GB" dirty="0"/>
              <a:t> login -a https://api.de-1.paas-cf.cloud.global.fujitsu.com -u </a:t>
            </a:r>
            <a:r>
              <a:rPr lang="en-GB" dirty="0" smtClean="0"/>
              <a:t>username -p </a:t>
            </a:r>
            <a:r>
              <a:rPr lang="en-GB" dirty="0" err="1"/>
              <a:t>mypassword</a:t>
            </a:r>
            <a:r>
              <a:rPr lang="en-GB" dirty="0"/>
              <a:t> -s </a:t>
            </a:r>
            <a:r>
              <a:rPr lang="en-GB" dirty="0" smtClean="0"/>
              <a:t>space</a:t>
            </a:r>
          </a:p>
          <a:p>
            <a:pPr lvl="1"/>
            <a:r>
              <a:rPr lang="en-GB" dirty="0" smtClean="0"/>
              <a:t>E.g. for k5live-1</a:t>
            </a:r>
          </a:p>
          <a:p>
            <a:pPr lvl="1"/>
            <a:r>
              <a:rPr lang="en-GB" dirty="0" err="1"/>
              <a:t>cf</a:t>
            </a:r>
            <a:r>
              <a:rPr lang="en-GB" dirty="0"/>
              <a:t> login -a https://api.de-1.paas-cf.cloud.global.fujitsu.com -u </a:t>
            </a:r>
            <a:r>
              <a:rPr lang="en-GB" dirty="0" smtClean="0"/>
              <a:t>k5live-1-user1@ejejvawb </a:t>
            </a:r>
            <a:r>
              <a:rPr lang="en-GB" dirty="0"/>
              <a:t>-p </a:t>
            </a:r>
            <a:r>
              <a:rPr lang="en-GB" dirty="0" err="1"/>
              <a:t>mypassword</a:t>
            </a:r>
            <a:r>
              <a:rPr lang="en-GB" dirty="0"/>
              <a:t> -s </a:t>
            </a:r>
            <a:r>
              <a:rPr lang="en-GB" dirty="0" smtClean="0"/>
              <a:t>K5Live-1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</a:t>
            </a:r>
            <a:r>
              <a:rPr lang="en-GB" dirty="0" smtClean="0"/>
              <a:t>3 </a:t>
            </a:r>
            <a:r>
              <a:rPr lang="en-GB" dirty="0"/>
              <a:t>- K5 </a:t>
            </a:r>
            <a:r>
              <a:rPr lang="en-GB" dirty="0" smtClean="0"/>
              <a:t>PaaS CF Client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074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370975"/>
          </a:xfrm>
        </p:spPr>
        <p:txBody>
          <a:bodyPr/>
          <a:lstStyle/>
          <a:p>
            <a:r>
              <a:rPr lang="en-GB" dirty="0" smtClean="0"/>
              <a:t>Navigate to the Lab4 folder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push - -random-route</a:t>
            </a:r>
          </a:p>
          <a:p>
            <a:r>
              <a:rPr lang="en-GB" dirty="0" smtClean="0"/>
              <a:t>Browse to the URL returned in the previous output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scale </a:t>
            </a:r>
            <a:r>
              <a:rPr lang="en-GB" dirty="0" err="1" smtClean="0"/>
              <a:t>cfHelloWorld</a:t>
            </a:r>
            <a:r>
              <a:rPr lang="en-GB" dirty="0"/>
              <a:t> -</a:t>
            </a:r>
            <a:r>
              <a:rPr lang="en-GB" dirty="0" err="1" smtClean="0"/>
              <a:t>i</a:t>
            </a:r>
            <a:r>
              <a:rPr lang="en-GB" dirty="0" smtClean="0"/>
              <a:t> 2</a:t>
            </a:r>
          </a:p>
          <a:p>
            <a:r>
              <a:rPr lang="en-GB" dirty="0" smtClean="0"/>
              <a:t>Refresh the browser until you see a different port being served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delete </a:t>
            </a:r>
            <a:r>
              <a:rPr lang="en-GB" dirty="0" err="1" smtClean="0"/>
              <a:t>cfHelloWorld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4</a:t>
            </a:r>
            <a:r>
              <a:rPr lang="en-GB" sz="2400" dirty="0" smtClean="0"/>
              <a:t> </a:t>
            </a:r>
            <a:r>
              <a:rPr lang="en-GB" sz="2400" dirty="0"/>
              <a:t>- </a:t>
            </a:r>
            <a:r>
              <a:rPr lang="en-GB" sz="2400" dirty="0" smtClean="0"/>
              <a:t>CF Application Deployment &amp; Scaling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27556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 Master 16-9 red"/>
  <p:tag name="VCT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,25;21,25;42,5;42,5;56,25;56,25;70,62504;70,62496;85;"/>
  <p:tag name="VCT-BULLETVISIBILITY" val="G*****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heme/theme1.xml><?xml version="1.0" encoding="utf-8"?>
<a:theme xmlns:a="http://schemas.openxmlformats.org/drawingml/2006/main" name="1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51672B10-8820-4F2F-9917-473EDD361FAE}"/>
    </a:ext>
  </a:extLst>
</a:theme>
</file>

<file path=ppt/theme/theme10.xml><?xml version="1.0" encoding="utf-8"?>
<a:theme xmlns:a="http://schemas.openxmlformats.org/drawingml/2006/main" name="3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FBC99032-60F1-4DF6-9773-AD2BA6990929}"/>
    </a:ext>
  </a:extLst>
</a:theme>
</file>

<file path=ppt/theme/theme11.xml><?xml version="1.0" encoding="utf-8"?>
<a:theme xmlns:a="http://schemas.openxmlformats.org/drawingml/2006/main" name="4_Master Inner Slid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3.xml><?xml version="1.0" encoding="utf-8"?>
<a:theme xmlns:a="http://schemas.openxmlformats.org/drawingml/2006/main" name="4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4.xml><?xml version="1.0" encoding="utf-8"?>
<a:theme xmlns:a="http://schemas.openxmlformats.org/drawingml/2006/main" name="6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E5A2DF4-3211-40C3-ABC0-C784E231C087}" vid="{048343D4-2239-4D63-9C64-4A9B9A4F369D}"/>
    </a:ext>
  </a:extLst>
</a:theme>
</file>

<file path=ppt/theme/theme15.xml><?xml version="1.0" encoding="utf-8"?>
<a:theme xmlns:a="http://schemas.openxmlformats.org/drawingml/2006/main" name="5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6.xml><?xml version="1.0" encoding="utf-8"?>
<a:theme xmlns:a="http://schemas.openxmlformats.org/drawingml/2006/main" name="7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17.xml><?xml version="1.0" encoding="utf-8"?>
<a:theme xmlns:a="http://schemas.openxmlformats.org/drawingml/2006/main" name="Master-16-9-RED-Fujitsu Confidential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6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19.xml><?xml version="1.0" encoding="utf-8"?>
<a:theme xmlns:a="http://schemas.openxmlformats.org/drawingml/2006/main" name="8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.xml><?xml version="1.0" encoding="utf-8"?>
<a:theme xmlns:a="http://schemas.openxmlformats.org/drawingml/2006/main" name="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0.xml><?xml version="1.0" encoding="utf-8"?>
<a:theme xmlns:a="http://schemas.openxmlformats.org/drawingml/2006/main" name="9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D736B527-52F6-48F7-B681-7D26B9A6F414}"/>
    </a:ext>
  </a:extLst>
</a:theme>
</file>

<file path=ppt/theme/theme4.xml><?xml version="1.0" encoding="utf-8"?>
<a:theme xmlns:a="http://schemas.openxmlformats.org/drawingml/2006/main" name="1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1DA8DE7C-A2B6-40C2-9CA1-096E5351587F}"/>
    </a:ext>
  </a:extLst>
</a:theme>
</file>

<file path=ppt/theme/theme5.xml><?xml version="1.0" encoding="utf-8"?>
<a:theme xmlns:a="http://schemas.openxmlformats.org/drawingml/2006/main" name="4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6.xml><?xml version="1.0" encoding="utf-8"?>
<a:theme xmlns:a="http://schemas.openxmlformats.org/drawingml/2006/main" name="5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3C7C9164-611F-4717-BB45-5CC40D71E76E}"/>
    </a:ext>
  </a:extLst>
</a:theme>
</file>

<file path=ppt/theme/theme7.xml><?xml version="1.0" encoding="utf-8"?>
<a:theme xmlns:a="http://schemas.openxmlformats.org/drawingml/2006/main" name="2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6814C73C-3ACA-4664-AD46-DAB3BA8E85DC}"/>
    </a:ext>
  </a:extLst>
</a:theme>
</file>

<file path=ppt/theme/theme8.xml><?xml version="1.0" encoding="utf-8"?>
<a:theme xmlns:a="http://schemas.openxmlformats.org/drawingml/2006/main" name="2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9F372C24-BCFE-4612-B539-2B52EBFB765C}"/>
    </a:ext>
  </a:extLst>
</a:theme>
</file>

<file path=ppt/theme/theme9.xml><?xml version="1.0" encoding="utf-8"?>
<a:theme xmlns:a="http://schemas.openxmlformats.org/drawingml/2006/main" name="3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EFBF9508-72AA-42CB-95AE-3C144BBE914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20B4962AEF3408B3811E61D190869" ma:contentTypeVersion="9" ma:contentTypeDescription="Create a new document." ma:contentTypeScope="" ma:versionID="c0bf0ce39406db490c4d820a2d622545">
  <xsd:schema xmlns:xsd="http://www.w3.org/2001/XMLSchema" xmlns:p="http://schemas.microsoft.com/office/2006/metadata/properties" xmlns:ns1="http://schemas.microsoft.com/sharepoint/v3" xmlns:ns2="af592131-57d5-4dc3-861b-2b95f5166da1" xmlns:ns3="a10dfdbe-93c4-42f1-a9f3-94789c9d61ab" targetNamespace="http://schemas.microsoft.com/office/2006/metadata/properties" ma:root="true" ma:fieldsID="e5e83f8aa8d3d8371794793c423bb809" ns1:_="" ns2:_="" ns3:_="">
    <xsd:import namespace="http://schemas.microsoft.com/sharepoint/v3"/>
    <xsd:import namespace="af592131-57d5-4dc3-861b-2b95f5166da1"/>
    <xsd:import namespace="a10dfdbe-93c4-42f1-a9f3-94789c9d61ab"/>
    <xsd:element name="properties">
      <xsd:complexType>
        <xsd:sequence>
          <xsd:element name="documentManagement">
            <xsd:complexType>
              <xsd:all>
                <xsd:element ref="ns2:Associated_x0020_with_x0020_topic"/>
                <xsd:element ref="ns3:Document_x0020_Type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EmailSender" ma:index="10" nillable="true" ma:displayName="E-Mail Sender" ma:hidden="true" ma:internalName="EmailSender">
      <xsd:simpleType>
        <xsd:restriction base="dms:Note"/>
      </xsd:simpleType>
    </xsd:element>
    <xsd:element name="EmailTo" ma:index="11" nillable="true" ma:displayName="E-Mail To" ma:hidden="true" ma:internalName="EmailTo">
      <xsd:simpleType>
        <xsd:restriction base="dms:Note"/>
      </xsd:simpleType>
    </xsd:element>
    <xsd:element name="EmailCc" ma:index="12" nillable="true" ma:displayName="E-Mail Cc" ma:hidden="true" ma:internalName="EmailCc">
      <xsd:simpleType>
        <xsd:restriction base="dms:Note"/>
      </xsd:simpleType>
    </xsd:element>
    <xsd:element name="EmailFrom" ma:index="13" nillable="true" ma:displayName="E-Mail From" ma:hidden="true" ma:internalName="EmailFrom">
      <xsd:simpleType>
        <xsd:restriction base="dms:Text"/>
      </xsd:simpleType>
    </xsd:element>
    <xsd:element name="EmailSubject" ma:index="14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dms="http://schemas.microsoft.com/office/2006/documentManagement/types" targetNamespace="af592131-57d5-4dc3-861b-2b95f5166da1" elementFormDefault="qualified">
    <xsd:import namespace="http://schemas.microsoft.com/office/2006/documentManagement/types"/>
    <xsd:element name="Associated_x0020_with_x0020_topic" ma:index="8" ma:displayName="Associated with topic" ma:description="Which topic is this file associated with - choose from the list or update the properties after adding a new topic" ma:list="{61c057d5-cfdf-4a8e-8bf4-c4648f3571e0}" ma:internalName="Associated_x0020_with_x0020_topic" ma:showField="Title">
      <xsd:simpleType>
        <xsd:restriction base="dms:Lookup"/>
      </xsd:simpleType>
    </xsd:element>
  </xsd:schema>
  <xsd:schema xmlns:xsd="http://www.w3.org/2001/XMLSchema" xmlns:dms="http://schemas.microsoft.com/office/2006/documentManagement/types" targetNamespace="a10dfdbe-93c4-42f1-a9f3-94789c9d61ab" elementFormDefault="qualified">
    <xsd:import namespace="http://schemas.microsoft.com/office/2006/documentManagement/types"/>
    <xsd:element name="Document_x0020_Type" ma:index="9" nillable="true" ma:displayName="Information Content" ma:description="Category of information - often a first  filter for browsing. Typically we use choices such as announcements, articles, audio, guides, knowledge, newsletters, plans, presentations and video (for webcast recordings)" ma:list="{2506897D-66E7-41CA-B6F8-DEF8AACD5EA2}" ma:internalName="Document_x0020_Type" ma:readOnly="false" ma:showField="Title" ma:web="a10dfdbe-93c4-42f1-a9f3-94789c9d61ab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 xsi:nil="true"/>
    <EmailSender xmlns="http://schemas.microsoft.com/sharepoint/v3" xsi:nil="true"/>
    <EmailFrom xmlns="http://schemas.microsoft.com/sharepoint/v3" xsi:nil="true"/>
    <EmailSubject xmlns="http://schemas.microsoft.com/sharepoint/v3" xsi:nil="true"/>
    <Associated_x0020_with_x0020_topic xmlns="af592131-57d5-4dc3-861b-2b95f5166da1">163</Associated_x0020_with_x0020_topic>
    <Document_x0020_Type xmlns="a10dfdbe-93c4-42f1-a9f3-94789c9d61ab">21</Document_x0020_Type>
    <EmailCc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7CFEDFF-90B3-425A-9E5A-1E5C9CECAC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592131-57d5-4dc3-861b-2b95f5166da1"/>
    <ds:schemaRef ds:uri="a10dfdbe-93c4-42f1-a9f3-94789c9d61a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EB88C9CA-8D65-47A9-B33F-F91016B6AA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B323C-18D6-4B4C-9C70-EA38909C7018}">
  <ds:schemaRefs>
    <ds:schemaRef ds:uri="a10dfdbe-93c4-42f1-a9f3-94789c9d61ab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af592131-57d5-4dc3-861b-2b95f5166da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MetaArc and K5 Slide Template - Copy</Template>
  <TotalTime>0</TotalTime>
  <Words>836</Words>
  <Application>Microsoft Office PowerPoint</Application>
  <PresentationFormat>On-screen Show (16:9)</PresentationFormat>
  <Paragraphs>155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13</vt:i4>
      </vt:variant>
    </vt:vector>
  </HeadingPairs>
  <TitlesOfParts>
    <vt:vector size="43" baseType="lpstr">
      <vt:lpstr>Arial Unicode MS</vt:lpstr>
      <vt:lpstr>ＭＳ Ｐゴシック</vt:lpstr>
      <vt:lpstr>Arial</vt:lpstr>
      <vt:lpstr>Arial Black</vt:lpstr>
      <vt:lpstr>Fujitsu Sans</vt:lpstr>
      <vt:lpstr>Fujitsu Sans Medium</vt:lpstr>
      <vt:lpstr>FUJI-新ゴ M</vt:lpstr>
      <vt:lpstr>FUJI-新ゴ R</vt:lpstr>
      <vt:lpstr>Wingdings</vt:lpstr>
      <vt:lpstr>Wingdings 2</vt:lpstr>
      <vt:lpstr>1_Master Cover Slide</vt:lpstr>
      <vt:lpstr>Master Inner Slide</vt:lpstr>
      <vt:lpstr>5_Master Cover Slide</vt:lpstr>
      <vt:lpstr>1_Master Inner Slide</vt:lpstr>
      <vt:lpstr>4_Master Cover Slide</vt:lpstr>
      <vt:lpstr>5_Master Inner Slide</vt:lpstr>
      <vt:lpstr>2_Master Cover Slide</vt:lpstr>
      <vt:lpstr>2_Master Inner Slide</vt:lpstr>
      <vt:lpstr>3_Master Cover Slide</vt:lpstr>
      <vt:lpstr>3_Master Inner Slide</vt:lpstr>
      <vt:lpstr>4_Master Inner Slide</vt:lpstr>
      <vt:lpstr>6_F_Tool_6_JA_R</vt:lpstr>
      <vt:lpstr>4_F_Tool_6_JA_R</vt:lpstr>
      <vt:lpstr>6_Master Inner Slide</vt:lpstr>
      <vt:lpstr>5_F_Tool_6_JA_R</vt:lpstr>
      <vt:lpstr>7_Master Inner Slide</vt:lpstr>
      <vt:lpstr>Master-16-9-RED-Fujitsu Confidential</vt:lpstr>
      <vt:lpstr>6_Master Cover Slide</vt:lpstr>
      <vt:lpstr>8_Master Inner Slide</vt:lpstr>
      <vt:lpstr>9_Master Inner Slide</vt:lpstr>
      <vt:lpstr>PowerPoint Presentation</vt:lpstr>
      <vt:lpstr>K5 Live – Labs Agenda - IaaS</vt:lpstr>
      <vt:lpstr>K5 Live – Labs Agenda - PaaS</vt:lpstr>
      <vt:lpstr>K5 Live – Lab 1 - K5 IaaS GUI Login </vt:lpstr>
      <vt:lpstr>K5 Live – Lab 1- K5 IaaS GUI Login </vt:lpstr>
      <vt:lpstr>K5 Live – Lab 2 - K5 IaaS Infrastructure as Code Deployment</vt:lpstr>
      <vt:lpstr>K5 Live – Lab 2 - K5 IaaS Infrastructure as Code Deployment</vt:lpstr>
      <vt:lpstr>K5 Live – Lab 3 - K5 PaaS CF Client</vt:lpstr>
      <vt:lpstr>K5 Live – Lab 4 - CF Application Deployment &amp; Scaling</vt:lpstr>
      <vt:lpstr>K5 Live – Lab 5 - CF User Provided Service (MongoDB)</vt:lpstr>
      <vt:lpstr>K5 Live – Lab 5 - CF User Provided Service (MongoDB)</vt:lpstr>
      <vt:lpstr>K5 Live – Lab 6 – Deploy Multi-tiered Application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2016-08-02T09:22:02Z</dcterms:created>
  <dcterms:modified xsi:type="dcterms:W3CDTF">2017-09-20T09:40:13Z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0x01010048A20B4962AEF3408B3811E61D190869</vt:lpwstr>
  </property>
</Properties>
</file>